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69" r:id="rId5"/>
    <p:sldMasterId id="2147483676" r:id="rId6"/>
  </p:sldMasterIdLst>
  <p:notesMasterIdLst>
    <p:notesMasterId r:id="rId13"/>
  </p:notesMasterIdLst>
  <p:sldIdLst>
    <p:sldId id="348" r:id="rId7"/>
    <p:sldId id="296" r:id="rId8"/>
    <p:sldId id="326" r:id="rId9"/>
    <p:sldId id="345" r:id="rId10"/>
    <p:sldId id="336" r:id="rId11"/>
    <p:sldId id="34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5465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4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1" autoAdjust="0"/>
    <p:restoredTop sz="90168" autoAdjust="0"/>
  </p:normalViewPr>
  <p:slideViewPr>
    <p:cSldViewPr snapToGrid="0">
      <p:cViewPr varScale="1">
        <p:scale>
          <a:sx n="62" d="100"/>
          <a:sy n="62" d="100"/>
        </p:scale>
        <p:origin x="796" y="20"/>
      </p:cViewPr>
      <p:guideLst>
        <p:guide orient="horz" pos="3816"/>
        <p:guide pos="5465"/>
        <p:guide orient="horz" pos="799"/>
        <p:guide pos="4400"/>
      </p:guideLst>
    </p:cSldViewPr>
  </p:slideViewPr>
  <p:outlineViewPr>
    <p:cViewPr>
      <p:scale>
        <a:sx n="33" d="100"/>
        <a:sy n="33" d="100"/>
      </p:scale>
      <p:origin x="0" y="-482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A7DFD-AAC0-4AC0-9A50-8CC46267B527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80D2B-F8E2-420A-87AF-E96FA1DB2E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04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A2021-5032-44A9-B553-E14A2F9F319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 Profit!!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80D2B-F8E2-420A-87AF-E96FA1DB2E7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75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80D2B-F8E2-420A-87AF-E96FA1DB2E7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537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0D2B-F8E2-420A-87AF-E96FA1DB2E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0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9" Type="http://schemas.openxmlformats.org/officeDocument/2006/relationships/tags" Target="../tags/tag43.xm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42" Type="http://schemas.openxmlformats.org/officeDocument/2006/relationships/tags" Target="../tags/tag46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tags" Target="../tags/tag33.xml"/><Relationship Id="rId41" Type="http://schemas.openxmlformats.org/officeDocument/2006/relationships/tags" Target="../tags/tag45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tags" Target="../tags/tag35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3" Type="http://schemas.openxmlformats.org/officeDocument/2006/relationships/tags" Target="../tags/tag49.xml"/><Relationship Id="rId21" Type="http://schemas.openxmlformats.org/officeDocument/2006/relationships/slideMaster" Target="../slideMasters/slideMaster3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9" Type="http://schemas.openxmlformats.org/officeDocument/2006/relationships/tags" Target="../tags/tag105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34" Type="http://schemas.openxmlformats.org/officeDocument/2006/relationships/tags" Target="../tags/tag100.xml"/><Relationship Id="rId42" Type="http://schemas.openxmlformats.org/officeDocument/2006/relationships/tags" Target="../tags/tag108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38" Type="http://schemas.openxmlformats.org/officeDocument/2006/relationships/tags" Target="../tags/tag104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tags" Target="../tags/tag95.xml"/><Relationship Id="rId41" Type="http://schemas.openxmlformats.org/officeDocument/2006/relationships/tags" Target="../tags/tag107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tags" Target="../tags/tag98.xml"/><Relationship Id="rId37" Type="http://schemas.openxmlformats.org/officeDocument/2006/relationships/tags" Target="../tags/tag103.xml"/><Relationship Id="rId40" Type="http://schemas.openxmlformats.org/officeDocument/2006/relationships/tags" Target="../tags/tag106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tags" Target="../tags/tag102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tags" Target="../tags/tag97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tags" Target="../tags/tag101.xml"/><Relationship Id="rId43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tags" Target="../tags/tag134.xml"/><Relationship Id="rId39" Type="http://schemas.openxmlformats.org/officeDocument/2006/relationships/tags" Target="../tags/tag147.xml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34" Type="http://schemas.openxmlformats.org/officeDocument/2006/relationships/tags" Target="../tags/tag142.xml"/><Relationship Id="rId42" Type="http://schemas.openxmlformats.org/officeDocument/2006/relationships/tags" Target="../tags/tag150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33" Type="http://schemas.openxmlformats.org/officeDocument/2006/relationships/tags" Target="../tags/tag141.xml"/><Relationship Id="rId38" Type="http://schemas.openxmlformats.org/officeDocument/2006/relationships/tags" Target="../tags/tag146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tags" Target="../tags/tag137.xml"/><Relationship Id="rId41" Type="http://schemas.openxmlformats.org/officeDocument/2006/relationships/tags" Target="../tags/tag149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32" Type="http://schemas.openxmlformats.org/officeDocument/2006/relationships/tags" Target="../tags/tag140.xml"/><Relationship Id="rId37" Type="http://schemas.openxmlformats.org/officeDocument/2006/relationships/tags" Target="../tags/tag145.xml"/><Relationship Id="rId40" Type="http://schemas.openxmlformats.org/officeDocument/2006/relationships/tags" Target="../tags/tag148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tags" Target="../tags/tag136.xml"/><Relationship Id="rId36" Type="http://schemas.openxmlformats.org/officeDocument/2006/relationships/tags" Target="../tags/tag144.xml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31" Type="http://schemas.openxmlformats.org/officeDocument/2006/relationships/tags" Target="../tags/tag139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tags" Target="../tags/tag135.xml"/><Relationship Id="rId30" Type="http://schemas.openxmlformats.org/officeDocument/2006/relationships/tags" Target="../tags/tag138.xml"/><Relationship Id="rId35" Type="http://schemas.openxmlformats.org/officeDocument/2006/relationships/tags" Target="../tags/tag143.xml"/><Relationship Id="rId43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030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400800" cy="609600"/>
          </a:xfrm>
        </p:spPr>
        <p:txBody>
          <a:bodyPr/>
          <a:lstStyle>
            <a:lvl1pPr algn="l"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844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271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9530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7620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422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verImage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12" name="Filename" hidden="1"/>
          <p:cNvSpPr txBox="1"/>
          <p:nvPr/>
        </p:nvSpPr>
        <p:spPr>
          <a:xfrm>
            <a:off x="1884487" y="6633456"/>
            <a:ext cx="5377600" cy="769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GB" sz="500" noProof="1">
                <a:solidFill>
                  <a:srgbClr val="808080"/>
                </a:solidFill>
                <a:latin typeface="+mn-lt"/>
                <a:cs typeface="Arial" pitchFamily="34" charset="0"/>
              </a:rPr>
              <a:t>N:\PSL\New Business\ACG UK\UK Brochure\ACG Prospectus - UK 2016-17.pptx</a:t>
            </a:r>
          </a:p>
        </p:txBody>
      </p:sp>
      <p:sp>
        <p:nvSpPr>
          <p:cNvPr id="4" name="Default Shape" hidden="1"/>
          <p:cNvSpPr/>
          <p:nvPr/>
        </p:nvSpPr>
        <p:spPr>
          <a:xfrm>
            <a:off x="0" y="-350496"/>
            <a:ext cx="581070" cy="222555"/>
          </a:xfrm>
          <a:prstGeom prst="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r>
              <a:rPr lang="en-GB" sz="1100" dirty="0"/>
              <a:t>text</a:t>
            </a:r>
          </a:p>
        </p:txBody>
      </p:sp>
      <p:sp>
        <p:nvSpPr>
          <p:cNvPr id="5" name="Default Text Box" hidden="1"/>
          <p:cNvSpPr txBox="1"/>
          <p:nvPr/>
        </p:nvSpPr>
        <p:spPr>
          <a:xfrm>
            <a:off x="704117" y="-330331"/>
            <a:ext cx="504325" cy="1868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/>
              <a:t>Text</a:t>
            </a:r>
          </a:p>
        </p:txBody>
      </p:sp>
      <p:cxnSp>
        <p:nvCxnSpPr>
          <p:cNvPr id="11" name="Default Line" hidden="1"/>
          <p:cNvCxnSpPr/>
          <p:nvPr/>
        </p:nvCxnSpPr>
        <p:spPr>
          <a:xfrm>
            <a:off x="1179855" y="-159260"/>
            <a:ext cx="329499" cy="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raft" hidden="1"/>
          <p:cNvSpPr txBox="1"/>
          <p:nvPr/>
        </p:nvSpPr>
        <p:spPr>
          <a:xfrm>
            <a:off x="7309433" y="50800"/>
            <a:ext cx="1401750" cy="2222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200" baseline="0" dirty="0">
                <a:solidFill>
                  <a:srgbClr val="9C9B9F"/>
                </a:solidFill>
                <a:latin typeface="+mn-lt"/>
                <a:cs typeface="Arial" pitchFamily="34" charset="0"/>
              </a:rPr>
              <a:t>DRAFT</a:t>
            </a:r>
          </a:p>
        </p:txBody>
      </p:sp>
      <p:sp>
        <p:nvSpPr>
          <p:cNvPr id="19" name="SecondaryLogo" hidden="1"/>
          <p:cNvSpPr/>
          <p:nvPr/>
        </p:nvSpPr>
        <p:spPr>
          <a:xfrm>
            <a:off x="5979729" y="6025422"/>
            <a:ext cx="2746894" cy="54048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r"/>
            <a:r>
              <a:rPr lang="en-GB" sz="1200" dirty="0">
                <a:solidFill>
                  <a:srgbClr val="B2B2B2"/>
                </a:solidFill>
              </a:rPr>
              <a:t>Second Logo</a:t>
            </a:r>
          </a:p>
        </p:txBody>
      </p:sp>
      <p:sp>
        <p:nvSpPr>
          <p:cNvPr id="15" name="Group"/>
          <p:cNvSpPr txBox="1"/>
          <p:nvPr userDrawn="1"/>
        </p:nvSpPr>
        <p:spPr bwMode="gray">
          <a:xfrm flipH="1">
            <a:off x="420633" y="278233"/>
            <a:ext cx="4266418" cy="18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1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Cover title"/>
          <p:cNvSpPr>
            <a:spLocks noGrp="1"/>
          </p:cNvSpPr>
          <p:nvPr>
            <p:ph type="ctrTitle" hasCustomPrompt="1"/>
          </p:nvPr>
        </p:nvSpPr>
        <p:spPr bwMode="gray">
          <a:xfrm>
            <a:off x="4001636" y="2958322"/>
            <a:ext cx="2638700" cy="1108853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algn="just">
              <a:lnSpc>
                <a:spcPct val="120000"/>
              </a:lnSpc>
              <a:defRPr lang="en-GB" sz="2000" cap="all" spc="500" baseline="0" dirty="0">
                <a:solidFill>
                  <a:srgbClr val="00A4E4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algn="l"/>
            <a:r>
              <a:rPr lang="en-GB" dirty="0"/>
              <a:t>Click to edit master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56136" y="2463219"/>
            <a:ext cx="0" cy="1992522"/>
          </a:xfrm>
          <a:prstGeom prst="line">
            <a:avLst/>
          </a:prstGeom>
          <a:ln w="12700">
            <a:solidFill>
              <a:srgbClr val="565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CGU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0" y="3217333"/>
            <a:ext cx="2481845" cy="6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7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reat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Message Box Small Centred" hidden="1"/>
          <p:cNvSpPr txBox="1"/>
          <p:nvPr/>
        </p:nvSpPr>
        <p:spPr>
          <a:xfrm>
            <a:off x="1236383" y="5594400"/>
            <a:ext cx="6650542" cy="360000"/>
          </a:xfrm>
          <a:prstGeom prst="rect">
            <a:avLst/>
          </a:prstGeom>
          <a:gradFill>
            <a:gsLst>
              <a:gs pos="0">
                <a:srgbClr val="D1D1D9"/>
              </a:gs>
              <a:gs pos="100000">
                <a:srgbClr val="D1D1D9">
                  <a:gamma/>
                  <a:shade val="76471"/>
                  <a:invGamma/>
                </a:srgbClr>
              </a:gs>
            </a:gsLst>
            <a:lin ang="5400000" scaled="1"/>
          </a:gradFill>
          <a:ln w="3175">
            <a:solidFill>
              <a:srgbClr val="D1D1D9"/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pPr algn="ctr"/>
            <a:r>
              <a:rPr lang="en-GB" sz="14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Content</a:t>
            </a:r>
          </a:p>
        </p:txBody>
      </p:sp>
      <p:sp>
        <p:nvSpPr>
          <p:cNvPr id="67" name="Message Box Right Half" hidden="1"/>
          <p:cNvSpPr txBox="1"/>
          <p:nvPr/>
        </p:nvSpPr>
        <p:spPr>
          <a:xfrm>
            <a:off x="4742793" y="5594400"/>
            <a:ext cx="3988331" cy="360000"/>
          </a:xfrm>
          <a:prstGeom prst="roundRect">
            <a:avLst/>
          </a:prstGeom>
          <a:gradFill>
            <a:gsLst>
              <a:gs pos="0">
                <a:srgbClr val="D1D1D9"/>
              </a:gs>
              <a:gs pos="100000">
                <a:srgbClr val="D1D1D9">
                  <a:gamma/>
                  <a:shade val="76471"/>
                  <a:invGamma/>
                </a:srgbClr>
              </a:gs>
            </a:gsLst>
            <a:lin ang="5400000" scaled="1"/>
          </a:gradFill>
          <a:ln w="3175">
            <a:solidFill>
              <a:srgbClr val="D1D1D9"/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pPr algn="ctr"/>
            <a:r>
              <a:rPr lang="en-GB" sz="14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Content</a:t>
            </a:r>
          </a:p>
        </p:txBody>
      </p:sp>
      <p:sp>
        <p:nvSpPr>
          <p:cNvPr id="64" name="Message Box Left Half" hidden="1"/>
          <p:cNvSpPr txBox="1"/>
          <p:nvPr/>
        </p:nvSpPr>
        <p:spPr>
          <a:xfrm>
            <a:off x="422098" y="5594400"/>
            <a:ext cx="3998302" cy="360000"/>
          </a:xfrm>
          <a:prstGeom prst="roundRect">
            <a:avLst/>
          </a:prstGeom>
          <a:gradFill>
            <a:gsLst>
              <a:gs pos="0">
                <a:srgbClr val="D1D1D9"/>
              </a:gs>
              <a:gs pos="100000">
                <a:srgbClr val="D1D1D9">
                  <a:gamma/>
                  <a:shade val="76471"/>
                  <a:invGamma/>
                </a:srgbClr>
              </a:gs>
            </a:gsLst>
            <a:lin ang="5400000" scaled="1"/>
          </a:gradFill>
          <a:ln w="3175">
            <a:solidFill>
              <a:srgbClr val="D1D1D9"/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pPr algn="ctr"/>
            <a:r>
              <a:rPr lang="en-GB" sz="14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6" name="Content Placeholder 1"/>
          <p:cNvSpPr>
            <a:spLocks noGrp="1"/>
          </p:cNvSpPr>
          <p:nvPr>
            <p:ph sz="quarter" idx="31"/>
            <p:custDataLst>
              <p:tags r:id="rId2"/>
            </p:custDataLst>
          </p:nvPr>
        </p:nvSpPr>
        <p:spPr>
          <a:xfrm>
            <a:off x="422101" y="1503362"/>
            <a:ext cx="8309023" cy="3996000"/>
          </a:xfrm>
        </p:spPr>
        <p:txBody>
          <a:bodyPr/>
          <a:lstStyle>
            <a:lvl2pPr>
              <a:buClr>
                <a:srgbClr val="565B5F"/>
              </a:buClr>
              <a:defRPr/>
            </a:lvl2pPr>
            <a:lvl3pPr>
              <a:buClr>
                <a:srgbClr val="565B5F"/>
              </a:buClr>
              <a:defRPr/>
            </a:lvl3pPr>
            <a:lvl4pPr>
              <a:buClr>
                <a:srgbClr val="565B5F"/>
              </a:buClr>
              <a:defRPr/>
            </a:lvl4pPr>
            <a:lvl5pPr>
              <a:buClr>
                <a:srgbClr val="565B5F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7" name="Content Placeholder 2" hidden="1"/>
          <p:cNvSpPr>
            <a:spLocks noGrp="1"/>
          </p:cNvSpPr>
          <p:nvPr>
            <p:ph sz="quarter" idx="32"/>
            <p:custDataLst>
              <p:tags r:id="rId3"/>
            </p:custDataLst>
          </p:nvPr>
        </p:nvSpPr>
        <p:spPr>
          <a:xfrm>
            <a:off x="9373915" y="943926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Content Placeholder 3" hidden="1"/>
          <p:cNvSpPr>
            <a:spLocks noGrp="1"/>
          </p:cNvSpPr>
          <p:nvPr>
            <p:ph sz="quarter" idx="33"/>
            <p:custDataLst>
              <p:tags r:id="rId4"/>
            </p:custDataLst>
          </p:nvPr>
        </p:nvSpPr>
        <p:spPr>
          <a:xfrm>
            <a:off x="9373915" y="943926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Content Placeholder 4" hidden="1"/>
          <p:cNvSpPr>
            <a:spLocks noGrp="1"/>
          </p:cNvSpPr>
          <p:nvPr>
            <p:ph sz="quarter" idx="34"/>
            <p:custDataLst>
              <p:tags r:id="rId5"/>
            </p:custDataLst>
          </p:nvPr>
        </p:nvSpPr>
        <p:spPr>
          <a:xfrm>
            <a:off x="9373915" y="943926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" name="Content Placeholder 5" hidden="1"/>
          <p:cNvSpPr>
            <a:spLocks noGrp="1"/>
          </p:cNvSpPr>
          <p:nvPr>
            <p:ph sz="quarter" idx="35"/>
            <p:custDataLst>
              <p:tags r:id="rId6"/>
            </p:custDataLst>
          </p:nvPr>
        </p:nvSpPr>
        <p:spPr>
          <a:xfrm>
            <a:off x="9373915" y="943926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Content Placeholder 6" hidden="1"/>
          <p:cNvSpPr>
            <a:spLocks noGrp="1"/>
          </p:cNvSpPr>
          <p:nvPr>
            <p:ph sz="quarter" idx="36"/>
            <p:custDataLst>
              <p:tags r:id="rId7"/>
            </p:custDataLst>
          </p:nvPr>
        </p:nvSpPr>
        <p:spPr>
          <a:xfrm>
            <a:off x="9373915" y="943926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2" name="Content Placeholder 7" hidden="1"/>
          <p:cNvSpPr>
            <a:spLocks noGrp="1"/>
          </p:cNvSpPr>
          <p:nvPr>
            <p:ph sz="quarter" idx="37"/>
            <p:custDataLst>
              <p:tags r:id="rId8"/>
            </p:custDataLst>
          </p:nvPr>
        </p:nvSpPr>
        <p:spPr>
          <a:xfrm>
            <a:off x="9373915" y="943926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3" name="Content Placeholder 8" hidden="1"/>
          <p:cNvSpPr>
            <a:spLocks noGrp="1"/>
          </p:cNvSpPr>
          <p:nvPr>
            <p:ph sz="quarter" idx="38"/>
            <p:custDataLst>
              <p:tags r:id="rId9"/>
            </p:custDataLst>
          </p:nvPr>
        </p:nvSpPr>
        <p:spPr>
          <a:xfrm>
            <a:off x="9373915" y="943926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4" name="Content Placeholder 9" hidden="1"/>
          <p:cNvSpPr>
            <a:spLocks noGrp="1"/>
          </p:cNvSpPr>
          <p:nvPr>
            <p:ph sz="quarter" idx="39"/>
            <p:custDataLst>
              <p:tags r:id="rId10"/>
            </p:custDataLst>
          </p:nvPr>
        </p:nvSpPr>
        <p:spPr>
          <a:xfrm>
            <a:off x="9373915" y="943926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5" name="Content Placeholder 10" hidden="1"/>
          <p:cNvSpPr>
            <a:spLocks noGrp="1"/>
          </p:cNvSpPr>
          <p:nvPr>
            <p:ph sz="quarter" idx="40"/>
            <p:custDataLst>
              <p:tags r:id="rId11"/>
            </p:custDataLst>
          </p:nvPr>
        </p:nvSpPr>
        <p:spPr>
          <a:xfrm>
            <a:off x="9373915" y="943926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6" name="Content Placeholder 11" hidden="1"/>
          <p:cNvSpPr>
            <a:spLocks noGrp="1"/>
          </p:cNvSpPr>
          <p:nvPr>
            <p:ph sz="quarter" idx="41"/>
            <p:custDataLst>
              <p:tags r:id="rId12"/>
            </p:custDataLst>
          </p:nvPr>
        </p:nvSpPr>
        <p:spPr>
          <a:xfrm>
            <a:off x="9373915" y="943926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7" name="Content Placeholder 12" hidden="1"/>
          <p:cNvSpPr>
            <a:spLocks noGrp="1"/>
          </p:cNvSpPr>
          <p:nvPr>
            <p:ph sz="quarter" idx="42"/>
            <p:custDataLst>
              <p:tags r:id="rId13"/>
            </p:custDataLst>
          </p:nvPr>
        </p:nvSpPr>
        <p:spPr>
          <a:xfrm>
            <a:off x="9373915" y="943926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8" name="Content Placeholder 13" hidden="1"/>
          <p:cNvSpPr>
            <a:spLocks noGrp="1"/>
          </p:cNvSpPr>
          <p:nvPr>
            <p:ph sz="quarter" idx="43"/>
            <p:custDataLst>
              <p:tags r:id="rId14"/>
            </p:custDataLst>
          </p:nvPr>
        </p:nvSpPr>
        <p:spPr>
          <a:xfrm>
            <a:off x="9373915" y="943926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9" name="Content Placeholder 14" hidden="1"/>
          <p:cNvSpPr>
            <a:spLocks noGrp="1"/>
          </p:cNvSpPr>
          <p:nvPr>
            <p:ph sz="quarter" idx="44"/>
            <p:custDataLst>
              <p:tags r:id="rId15"/>
            </p:custDataLst>
          </p:nvPr>
        </p:nvSpPr>
        <p:spPr>
          <a:xfrm>
            <a:off x="9373915" y="943926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0" name="Content Placeholder 15" hidden="1"/>
          <p:cNvSpPr>
            <a:spLocks noGrp="1"/>
          </p:cNvSpPr>
          <p:nvPr>
            <p:ph sz="quarter" idx="45"/>
            <p:custDataLst>
              <p:tags r:id="rId16"/>
            </p:custDataLst>
          </p:nvPr>
        </p:nvSpPr>
        <p:spPr>
          <a:xfrm>
            <a:off x="9373915" y="943926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1" name="Content Placeholder 16" hidden="1"/>
          <p:cNvSpPr>
            <a:spLocks noGrp="1"/>
          </p:cNvSpPr>
          <p:nvPr>
            <p:ph sz="quarter" idx="46"/>
            <p:custDataLst>
              <p:tags r:id="rId17"/>
            </p:custDataLst>
          </p:nvPr>
        </p:nvSpPr>
        <p:spPr>
          <a:xfrm>
            <a:off x="9373915" y="943926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2" name="Content Placeholder 17" hidden="1"/>
          <p:cNvSpPr>
            <a:spLocks noGrp="1"/>
          </p:cNvSpPr>
          <p:nvPr>
            <p:ph sz="quarter" idx="47"/>
            <p:custDataLst>
              <p:tags r:id="rId18"/>
            </p:custDataLst>
          </p:nvPr>
        </p:nvSpPr>
        <p:spPr>
          <a:xfrm>
            <a:off x="9373915" y="943926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3" name="Content Placeholder 18" hidden="1"/>
          <p:cNvSpPr>
            <a:spLocks noGrp="1"/>
          </p:cNvSpPr>
          <p:nvPr>
            <p:ph sz="quarter" idx="48"/>
            <p:custDataLst>
              <p:tags r:id="rId19"/>
            </p:custDataLst>
          </p:nvPr>
        </p:nvSpPr>
        <p:spPr>
          <a:xfrm>
            <a:off x="9373915" y="943926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4" name="Content Placeholder 19" hidden="1"/>
          <p:cNvSpPr>
            <a:spLocks noGrp="1"/>
          </p:cNvSpPr>
          <p:nvPr>
            <p:ph sz="quarter" idx="49"/>
            <p:custDataLst>
              <p:tags r:id="rId20"/>
            </p:custDataLst>
          </p:nvPr>
        </p:nvSpPr>
        <p:spPr>
          <a:xfrm>
            <a:off x="9373915" y="943926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5" name="Content Placeholder 20" hidden="1"/>
          <p:cNvSpPr>
            <a:spLocks noGrp="1"/>
          </p:cNvSpPr>
          <p:nvPr>
            <p:ph sz="quarter" idx="50"/>
            <p:custDataLst>
              <p:tags r:id="rId21"/>
            </p:custDataLst>
          </p:nvPr>
        </p:nvSpPr>
        <p:spPr>
          <a:xfrm>
            <a:off x="9373915" y="943926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5" name="Message Box" hidden="1"/>
          <p:cNvSpPr txBox="1"/>
          <p:nvPr/>
        </p:nvSpPr>
        <p:spPr>
          <a:xfrm>
            <a:off x="435393" y="5594400"/>
            <a:ext cx="8305700" cy="360000"/>
          </a:xfrm>
          <a:prstGeom prst="roundRect">
            <a:avLst/>
          </a:prstGeom>
          <a:gradFill flip="none" rotWithShape="1">
            <a:gsLst>
              <a:gs pos="0">
                <a:srgbClr val="D1D1D9"/>
              </a:gs>
              <a:gs pos="100000">
                <a:srgbClr val="D1D1D9">
                  <a:gamma/>
                  <a:shade val="76471"/>
                  <a:invGamma/>
                </a:srgbClr>
              </a:gs>
            </a:gsLst>
            <a:lin ang="5400000" scaled="1"/>
            <a:tileRect/>
          </a:gradFill>
          <a:ln w="3175">
            <a:solidFill>
              <a:srgbClr val="D1D1D9"/>
            </a:solidFill>
          </a:ln>
        </p:spPr>
        <p:txBody>
          <a:bodyPr wrap="square" lIns="72000" tIns="0" rIns="0" bIns="0" rtlCol="0" anchor="ctr" anchorCtr="0">
            <a:noAutofit/>
          </a:bodyPr>
          <a:lstStyle>
            <a:defPPr>
              <a:defRPr/>
            </a:defPPr>
            <a:lvl1pPr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/>
            <a:r>
              <a:rPr lang="en-GB" b="0" dirty="0">
                <a:solidFill>
                  <a:srgbClr val="000000"/>
                </a:solidFill>
                <a:latin typeface="+mn-lt"/>
              </a:rPr>
              <a:t>Content</a:t>
            </a:r>
          </a:p>
        </p:txBody>
      </p:sp>
      <p:sp>
        <p:nvSpPr>
          <p:cNvPr id="69" name="Source" hidden="1"/>
          <p:cNvSpPr txBox="1"/>
          <p:nvPr/>
        </p:nvSpPr>
        <p:spPr>
          <a:xfrm>
            <a:off x="423499" y="5514025"/>
            <a:ext cx="8309023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dirty="0">
                <a:solidFill>
                  <a:schemeClr val="tx1"/>
                </a:solidFill>
                <a:latin typeface="+mn-lt"/>
                <a:cs typeface="Arial" pitchFamily="34" charset="0"/>
              </a:rPr>
              <a:t>Source:</a:t>
            </a:r>
          </a:p>
        </p:txBody>
      </p:sp>
      <p:sp>
        <p:nvSpPr>
          <p:cNvPr id="25" name="Placeholder Title 1" hidden="1"/>
          <p:cNvSpPr txBox="1"/>
          <p:nvPr>
            <p:custDataLst>
              <p:tags r:id="rId22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58" name="Placeholder Title 2" hidden="1"/>
          <p:cNvSpPr txBox="1"/>
          <p:nvPr>
            <p:custDataLst>
              <p:tags r:id="rId23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59" name="Placeholder Title 3" hidden="1"/>
          <p:cNvSpPr txBox="1"/>
          <p:nvPr>
            <p:custDataLst>
              <p:tags r:id="rId24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60" name="Placeholder Title 4" hidden="1"/>
          <p:cNvSpPr txBox="1"/>
          <p:nvPr>
            <p:custDataLst>
              <p:tags r:id="rId25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61" name="Placeholder Title 5" hidden="1"/>
          <p:cNvSpPr txBox="1"/>
          <p:nvPr>
            <p:custDataLst>
              <p:tags r:id="rId26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62" name="Placeholder Title 6" hidden="1"/>
          <p:cNvSpPr txBox="1"/>
          <p:nvPr>
            <p:custDataLst>
              <p:tags r:id="rId27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63" name="Placeholder Title 7" hidden="1"/>
          <p:cNvSpPr txBox="1"/>
          <p:nvPr>
            <p:custDataLst>
              <p:tags r:id="rId28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68" name="Placeholder Title 8" hidden="1"/>
          <p:cNvSpPr txBox="1"/>
          <p:nvPr>
            <p:custDataLst>
              <p:tags r:id="rId29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75" name="Placeholder Title 9" hidden="1"/>
          <p:cNvSpPr txBox="1"/>
          <p:nvPr>
            <p:custDataLst>
              <p:tags r:id="rId30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76" name="Placeholder Title 10" hidden="1"/>
          <p:cNvSpPr txBox="1"/>
          <p:nvPr>
            <p:custDataLst>
              <p:tags r:id="rId31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77" name="Placeholder Title 11" hidden="1"/>
          <p:cNvSpPr txBox="1"/>
          <p:nvPr>
            <p:custDataLst>
              <p:tags r:id="rId32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78" name="Placeholder Title 12" hidden="1"/>
          <p:cNvSpPr txBox="1"/>
          <p:nvPr>
            <p:custDataLst>
              <p:tags r:id="rId33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79" name="Placeholder Title 13" hidden="1"/>
          <p:cNvSpPr txBox="1"/>
          <p:nvPr>
            <p:custDataLst>
              <p:tags r:id="rId34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0" name="Placeholder Title 14" hidden="1"/>
          <p:cNvSpPr txBox="1"/>
          <p:nvPr>
            <p:custDataLst>
              <p:tags r:id="rId35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1" name="Placeholder Title 15" hidden="1"/>
          <p:cNvSpPr txBox="1"/>
          <p:nvPr>
            <p:custDataLst>
              <p:tags r:id="rId36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2" name="Placeholder Title 16" hidden="1"/>
          <p:cNvSpPr txBox="1"/>
          <p:nvPr>
            <p:custDataLst>
              <p:tags r:id="rId37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3" name="Placeholder Title 17" hidden="1"/>
          <p:cNvSpPr txBox="1"/>
          <p:nvPr>
            <p:custDataLst>
              <p:tags r:id="rId38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4" name="Placeholder Title 18" hidden="1"/>
          <p:cNvSpPr txBox="1"/>
          <p:nvPr>
            <p:custDataLst>
              <p:tags r:id="rId39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5" name="Placeholder Title 19" hidden="1"/>
          <p:cNvSpPr txBox="1"/>
          <p:nvPr>
            <p:custDataLst>
              <p:tags r:id="rId40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6" name="Placeholder Title 20" hidden="1"/>
          <p:cNvSpPr txBox="1"/>
          <p:nvPr>
            <p:custDataLst>
              <p:tags r:id="rId41"/>
            </p:custDataLst>
          </p:nvPr>
        </p:nvSpPr>
        <p:spPr>
          <a:xfrm>
            <a:off x="2412000" y="1506538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en-GB" sz="1100" b="0" dirty="0">
                <a:solidFill>
                  <a:srgbClr val="FFFFFE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52" name="Subtitle" hidden="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24962" y="1031875"/>
            <a:ext cx="6660173" cy="2873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1"/>
          </p:nvPr>
        </p:nvSpPr>
        <p:spPr bwMode="gray"/>
        <p:txBody>
          <a:bodyPr/>
          <a:lstStyle/>
          <a:p>
            <a:fld id="{D1F8AC67-8649-4DF3-896E-D4ABC81FCA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898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reat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sz="quarter" idx="32"/>
            <p:custDataLst>
              <p:tags r:id="rId1"/>
            </p:custDataLst>
          </p:nvPr>
        </p:nvSpPr>
        <p:spPr>
          <a:xfrm>
            <a:off x="9373918" y="943929"/>
            <a:ext cx="485743" cy="8054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33"/>
            <p:custDataLst>
              <p:tags r:id="rId2"/>
            </p:custDataLst>
          </p:nvPr>
        </p:nvSpPr>
        <p:spPr>
          <a:xfrm>
            <a:off x="9373918" y="943929"/>
            <a:ext cx="485743" cy="8054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34"/>
            <p:custDataLst>
              <p:tags r:id="rId3"/>
            </p:custDataLst>
          </p:nvPr>
        </p:nvSpPr>
        <p:spPr>
          <a:xfrm>
            <a:off x="9373918" y="943929"/>
            <a:ext cx="485743" cy="8054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" name="Content Placeholder 5"/>
          <p:cNvSpPr>
            <a:spLocks noGrp="1"/>
          </p:cNvSpPr>
          <p:nvPr>
            <p:ph sz="quarter" idx="35"/>
            <p:custDataLst>
              <p:tags r:id="rId4"/>
            </p:custDataLst>
          </p:nvPr>
        </p:nvSpPr>
        <p:spPr>
          <a:xfrm>
            <a:off x="9373918" y="943929"/>
            <a:ext cx="485743" cy="8054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36"/>
            <p:custDataLst>
              <p:tags r:id="rId5"/>
            </p:custDataLst>
          </p:nvPr>
        </p:nvSpPr>
        <p:spPr>
          <a:xfrm>
            <a:off x="9373918" y="943929"/>
            <a:ext cx="485743" cy="8054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37"/>
            <p:custDataLst>
              <p:tags r:id="rId6"/>
            </p:custDataLst>
          </p:nvPr>
        </p:nvSpPr>
        <p:spPr>
          <a:xfrm>
            <a:off x="9373918" y="943929"/>
            <a:ext cx="485743" cy="8054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3" name="Content Placeholder 8"/>
          <p:cNvSpPr>
            <a:spLocks noGrp="1"/>
          </p:cNvSpPr>
          <p:nvPr>
            <p:ph sz="quarter" idx="38"/>
            <p:custDataLst>
              <p:tags r:id="rId7"/>
            </p:custDataLst>
          </p:nvPr>
        </p:nvSpPr>
        <p:spPr>
          <a:xfrm>
            <a:off x="9373918" y="943929"/>
            <a:ext cx="485743" cy="8054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4" name="Content Placeholder 9"/>
          <p:cNvSpPr>
            <a:spLocks noGrp="1"/>
          </p:cNvSpPr>
          <p:nvPr>
            <p:ph sz="quarter" idx="39"/>
            <p:custDataLst>
              <p:tags r:id="rId8"/>
            </p:custDataLst>
          </p:nvPr>
        </p:nvSpPr>
        <p:spPr>
          <a:xfrm>
            <a:off x="9373918" y="943929"/>
            <a:ext cx="485743" cy="8054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5" name="Content Placeholder 10"/>
          <p:cNvSpPr>
            <a:spLocks noGrp="1"/>
          </p:cNvSpPr>
          <p:nvPr>
            <p:ph sz="quarter" idx="40"/>
            <p:custDataLst>
              <p:tags r:id="rId9"/>
            </p:custDataLst>
          </p:nvPr>
        </p:nvSpPr>
        <p:spPr>
          <a:xfrm>
            <a:off x="9373918" y="943929"/>
            <a:ext cx="485743" cy="8054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6" name="Content Placeholder 11"/>
          <p:cNvSpPr>
            <a:spLocks noGrp="1"/>
          </p:cNvSpPr>
          <p:nvPr>
            <p:ph sz="quarter" idx="41"/>
            <p:custDataLst>
              <p:tags r:id="rId10"/>
            </p:custDataLst>
          </p:nvPr>
        </p:nvSpPr>
        <p:spPr>
          <a:xfrm>
            <a:off x="9373918" y="943929"/>
            <a:ext cx="485743" cy="8054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7" name="Content Placeholder 12"/>
          <p:cNvSpPr>
            <a:spLocks noGrp="1"/>
          </p:cNvSpPr>
          <p:nvPr>
            <p:ph sz="quarter" idx="42"/>
            <p:custDataLst>
              <p:tags r:id="rId11"/>
            </p:custDataLst>
          </p:nvPr>
        </p:nvSpPr>
        <p:spPr>
          <a:xfrm>
            <a:off x="9373918" y="943929"/>
            <a:ext cx="485743" cy="8054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8" name="Content Placeholder 13"/>
          <p:cNvSpPr>
            <a:spLocks noGrp="1"/>
          </p:cNvSpPr>
          <p:nvPr>
            <p:ph sz="quarter" idx="43"/>
            <p:custDataLst>
              <p:tags r:id="rId12"/>
            </p:custDataLst>
          </p:nvPr>
        </p:nvSpPr>
        <p:spPr>
          <a:xfrm>
            <a:off x="9373918" y="943929"/>
            <a:ext cx="485743" cy="8054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9" name="Content Placeholder 14"/>
          <p:cNvSpPr>
            <a:spLocks noGrp="1"/>
          </p:cNvSpPr>
          <p:nvPr>
            <p:ph sz="quarter" idx="44"/>
            <p:custDataLst>
              <p:tags r:id="rId13"/>
            </p:custDataLst>
          </p:nvPr>
        </p:nvSpPr>
        <p:spPr>
          <a:xfrm>
            <a:off x="9373918" y="943929"/>
            <a:ext cx="485743" cy="8054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0" name="Content Placeholder 15"/>
          <p:cNvSpPr>
            <a:spLocks noGrp="1"/>
          </p:cNvSpPr>
          <p:nvPr>
            <p:ph sz="quarter" idx="45"/>
            <p:custDataLst>
              <p:tags r:id="rId14"/>
            </p:custDataLst>
          </p:nvPr>
        </p:nvSpPr>
        <p:spPr>
          <a:xfrm>
            <a:off x="9373918" y="943929"/>
            <a:ext cx="485743" cy="8054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1" name="Content Placeholder 16"/>
          <p:cNvSpPr>
            <a:spLocks noGrp="1"/>
          </p:cNvSpPr>
          <p:nvPr>
            <p:ph sz="quarter" idx="46"/>
            <p:custDataLst>
              <p:tags r:id="rId15"/>
            </p:custDataLst>
          </p:nvPr>
        </p:nvSpPr>
        <p:spPr>
          <a:xfrm>
            <a:off x="9373918" y="943929"/>
            <a:ext cx="485743" cy="8054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2" name="Content Placeholder 17"/>
          <p:cNvSpPr>
            <a:spLocks noGrp="1"/>
          </p:cNvSpPr>
          <p:nvPr>
            <p:ph sz="quarter" idx="47"/>
            <p:custDataLst>
              <p:tags r:id="rId16"/>
            </p:custDataLst>
          </p:nvPr>
        </p:nvSpPr>
        <p:spPr>
          <a:xfrm>
            <a:off x="9373918" y="943929"/>
            <a:ext cx="485743" cy="8054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3" name="Content Placeholder 18"/>
          <p:cNvSpPr>
            <a:spLocks noGrp="1"/>
          </p:cNvSpPr>
          <p:nvPr>
            <p:ph sz="quarter" idx="48"/>
            <p:custDataLst>
              <p:tags r:id="rId17"/>
            </p:custDataLst>
          </p:nvPr>
        </p:nvSpPr>
        <p:spPr>
          <a:xfrm>
            <a:off x="9373918" y="943929"/>
            <a:ext cx="485743" cy="8054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4" name="Content Placeholder 19"/>
          <p:cNvSpPr>
            <a:spLocks noGrp="1"/>
          </p:cNvSpPr>
          <p:nvPr>
            <p:ph sz="quarter" idx="49"/>
            <p:custDataLst>
              <p:tags r:id="rId18"/>
            </p:custDataLst>
          </p:nvPr>
        </p:nvSpPr>
        <p:spPr>
          <a:xfrm>
            <a:off x="3076575" y="943929"/>
            <a:ext cx="5656263" cy="4555171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5" name="Content Placeholder 20"/>
          <p:cNvSpPr>
            <a:spLocks noGrp="1"/>
          </p:cNvSpPr>
          <p:nvPr>
            <p:ph sz="quarter" idx="50"/>
            <p:custDataLst>
              <p:tags r:id="rId19"/>
            </p:custDataLst>
          </p:nvPr>
        </p:nvSpPr>
        <p:spPr>
          <a:xfrm>
            <a:off x="431800" y="943929"/>
            <a:ext cx="2073275" cy="4555171"/>
          </a:xfrm>
        </p:spPr>
        <p:txBody>
          <a:bodyPr/>
          <a:lstStyle>
            <a:lvl1pPr>
              <a:spcAft>
                <a:spcPts val="200"/>
              </a:spcAft>
              <a:defRPr i="1"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 i="1">
                <a:solidFill>
                  <a:schemeClr val="accent3"/>
                </a:solidFill>
              </a:defRPr>
            </a:lvl2pPr>
            <a:lvl3pPr>
              <a:spcAft>
                <a:spcPts val="0"/>
              </a:spcAft>
              <a:buClr>
                <a:schemeClr val="accent3"/>
              </a:buClr>
              <a:defRPr i="1">
                <a:solidFill>
                  <a:schemeClr val="accent3"/>
                </a:solidFill>
              </a:defRPr>
            </a:lvl3pPr>
            <a:lvl4pPr>
              <a:spcAft>
                <a:spcPts val="0"/>
              </a:spcAft>
              <a:buClr>
                <a:schemeClr val="accent3"/>
              </a:buClr>
              <a:defRPr i="1">
                <a:solidFill>
                  <a:schemeClr val="accent3"/>
                </a:solidFill>
              </a:defRPr>
            </a:lvl4pPr>
            <a:lvl5pPr>
              <a:defRPr i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 bwMode="gray">
          <a:xfrm>
            <a:off x="2124635" y="287999"/>
            <a:ext cx="6606489" cy="214969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GB" sz="1600" dirty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6C1F3B4E-7ADF-491A-AADB-3C1B6AE20A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262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reat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" y="0"/>
            <a:ext cx="3892149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91" tIns="58491" rIns="58491" bIns="58491" rtlCol="0" anchor="ctr">
            <a:noAutofit/>
          </a:bodyPr>
          <a:lstStyle/>
          <a:p>
            <a:pPr algn="ctr"/>
            <a:endParaRPr lang="en-GB" sz="975" dirty="0">
              <a:solidFill>
                <a:schemeClr val="bg1"/>
              </a:solidFill>
            </a:endParaRPr>
          </a:p>
        </p:txBody>
      </p:sp>
      <p:sp>
        <p:nvSpPr>
          <p:cNvPr id="66" name="Message Box Small Centred" hidden="1"/>
          <p:cNvSpPr txBox="1"/>
          <p:nvPr/>
        </p:nvSpPr>
        <p:spPr>
          <a:xfrm>
            <a:off x="1236384" y="5594400"/>
            <a:ext cx="6650543" cy="360000"/>
          </a:xfrm>
          <a:prstGeom prst="rect">
            <a:avLst/>
          </a:prstGeom>
          <a:gradFill>
            <a:gsLst>
              <a:gs pos="0">
                <a:srgbClr val="D1D1D9"/>
              </a:gs>
              <a:gs pos="100000">
                <a:srgbClr val="D1D1D9">
                  <a:gamma/>
                  <a:shade val="76471"/>
                  <a:invGamma/>
                </a:srgbClr>
              </a:gs>
            </a:gsLst>
            <a:lin ang="5400000" scaled="1"/>
          </a:gradFill>
          <a:ln w="3175">
            <a:solidFill>
              <a:srgbClr val="D1D1D9"/>
            </a:solidFill>
          </a:ln>
        </p:spPr>
        <p:txBody>
          <a:bodyPr wrap="square" lIns="58491" tIns="0" rIns="0" bIns="0" rtlCol="0" anchor="ctr" anchorCtr="0">
            <a:noAutofit/>
          </a:bodyPr>
          <a:lstStyle/>
          <a:p>
            <a:pPr algn="ctr"/>
            <a:r>
              <a:rPr lang="en-GB" sz="1192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Content</a:t>
            </a:r>
          </a:p>
        </p:txBody>
      </p:sp>
      <p:sp>
        <p:nvSpPr>
          <p:cNvPr id="67" name="Message Box Right Half" hidden="1"/>
          <p:cNvSpPr txBox="1"/>
          <p:nvPr/>
        </p:nvSpPr>
        <p:spPr>
          <a:xfrm>
            <a:off x="4742793" y="5594400"/>
            <a:ext cx="3988331" cy="360000"/>
          </a:xfrm>
          <a:prstGeom prst="roundRect">
            <a:avLst/>
          </a:prstGeom>
          <a:gradFill>
            <a:gsLst>
              <a:gs pos="0">
                <a:srgbClr val="D1D1D9"/>
              </a:gs>
              <a:gs pos="100000">
                <a:srgbClr val="D1D1D9">
                  <a:gamma/>
                  <a:shade val="76471"/>
                  <a:invGamma/>
                </a:srgbClr>
              </a:gs>
            </a:gsLst>
            <a:lin ang="5400000" scaled="1"/>
          </a:gradFill>
          <a:ln w="3175">
            <a:solidFill>
              <a:srgbClr val="D1D1D9"/>
            </a:solidFill>
          </a:ln>
        </p:spPr>
        <p:txBody>
          <a:bodyPr wrap="square" lIns="58491" tIns="0" rIns="0" bIns="0" rtlCol="0" anchor="ctr" anchorCtr="0">
            <a:noAutofit/>
          </a:bodyPr>
          <a:lstStyle/>
          <a:p>
            <a:pPr algn="ctr"/>
            <a:r>
              <a:rPr lang="en-GB" sz="1192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Content</a:t>
            </a:r>
          </a:p>
        </p:txBody>
      </p:sp>
      <p:sp>
        <p:nvSpPr>
          <p:cNvPr id="64" name="Message Box Left Half" hidden="1"/>
          <p:cNvSpPr txBox="1"/>
          <p:nvPr/>
        </p:nvSpPr>
        <p:spPr>
          <a:xfrm>
            <a:off x="422098" y="5594400"/>
            <a:ext cx="3998302" cy="360000"/>
          </a:xfrm>
          <a:prstGeom prst="roundRect">
            <a:avLst/>
          </a:prstGeom>
          <a:gradFill>
            <a:gsLst>
              <a:gs pos="0">
                <a:srgbClr val="D1D1D9"/>
              </a:gs>
              <a:gs pos="100000">
                <a:srgbClr val="D1D1D9">
                  <a:gamma/>
                  <a:shade val="76471"/>
                  <a:invGamma/>
                </a:srgbClr>
              </a:gs>
            </a:gsLst>
            <a:lin ang="5400000" scaled="1"/>
          </a:gradFill>
          <a:ln w="3175">
            <a:solidFill>
              <a:srgbClr val="D1D1D9"/>
            </a:solidFill>
          </a:ln>
        </p:spPr>
        <p:txBody>
          <a:bodyPr wrap="square" lIns="58491" tIns="0" rIns="0" bIns="0" rtlCol="0" anchor="ctr" anchorCtr="0">
            <a:noAutofit/>
          </a:bodyPr>
          <a:lstStyle/>
          <a:p>
            <a:pPr algn="ctr"/>
            <a:r>
              <a:rPr lang="en-GB" sz="1192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435396" y="943927"/>
            <a:ext cx="3006481" cy="2123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6" name="Content Placeholder 1"/>
          <p:cNvSpPr>
            <a:spLocks noGrp="1"/>
          </p:cNvSpPr>
          <p:nvPr>
            <p:ph sz="quarter" idx="31"/>
            <p:custDataLst>
              <p:tags r:id="rId2"/>
            </p:custDataLst>
          </p:nvPr>
        </p:nvSpPr>
        <p:spPr>
          <a:xfrm>
            <a:off x="424965" y="3448055"/>
            <a:ext cx="3015201" cy="2697163"/>
          </a:xfrm>
        </p:spPr>
        <p:txBody>
          <a:bodyPr/>
          <a:lstStyle>
            <a:lvl1pPr>
              <a:buClr>
                <a:schemeClr val="bg1"/>
              </a:buCl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7" name="Content Placeholder 2" hidden="1"/>
          <p:cNvSpPr>
            <a:spLocks noGrp="1"/>
          </p:cNvSpPr>
          <p:nvPr>
            <p:ph sz="quarter" idx="32"/>
            <p:custDataLst>
              <p:tags r:id="rId3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Content Placeholder 3" hidden="1"/>
          <p:cNvSpPr>
            <a:spLocks noGrp="1"/>
          </p:cNvSpPr>
          <p:nvPr>
            <p:ph sz="quarter" idx="33"/>
            <p:custDataLst>
              <p:tags r:id="rId4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Content Placeholder 4" hidden="1"/>
          <p:cNvSpPr>
            <a:spLocks noGrp="1"/>
          </p:cNvSpPr>
          <p:nvPr>
            <p:ph sz="quarter" idx="34"/>
            <p:custDataLst>
              <p:tags r:id="rId5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" name="Content Placeholder 5" hidden="1"/>
          <p:cNvSpPr>
            <a:spLocks noGrp="1"/>
          </p:cNvSpPr>
          <p:nvPr>
            <p:ph sz="quarter" idx="35"/>
            <p:custDataLst>
              <p:tags r:id="rId6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Content Placeholder 6" hidden="1"/>
          <p:cNvSpPr>
            <a:spLocks noGrp="1"/>
          </p:cNvSpPr>
          <p:nvPr>
            <p:ph sz="quarter" idx="36"/>
            <p:custDataLst>
              <p:tags r:id="rId7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2" name="Content Placeholder 7" hidden="1"/>
          <p:cNvSpPr>
            <a:spLocks noGrp="1"/>
          </p:cNvSpPr>
          <p:nvPr>
            <p:ph sz="quarter" idx="37"/>
            <p:custDataLst>
              <p:tags r:id="rId8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3" name="Content Placeholder 8" hidden="1"/>
          <p:cNvSpPr>
            <a:spLocks noGrp="1"/>
          </p:cNvSpPr>
          <p:nvPr>
            <p:ph sz="quarter" idx="38"/>
            <p:custDataLst>
              <p:tags r:id="rId9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4" name="Content Placeholder 9" hidden="1"/>
          <p:cNvSpPr>
            <a:spLocks noGrp="1"/>
          </p:cNvSpPr>
          <p:nvPr>
            <p:ph sz="quarter" idx="39"/>
            <p:custDataLst>
              <p:tags r:id="rId10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5" name="Content Placeholder 10" hidden="1"/>
          <p:cNvSpPr>
            <a:spLocks noGrp="1"/>
          </p:cNvSpPr>
          <p:nvPr>
            <p:ph sz="quarter" idx="40"/>
            <p:custDataLst>
              <p:tags r:id="rId11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6" name="Content Placeholder 11" hidden="1"/>
          <p:cNvSpPr>
            <a:spLocks noGrp="1"/>
          </p:cNvSpPr>
          <p:nvPr>
            <p:ph sz="quarter" idx="41"/>
            <p:custDataLst>
              <p:tags r:id="rId12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7" name="Content Placeholder 12" hidden="1"/>
          <p:cNvSpPr>
            <a:spLocks noGrp="1"/>
          </p:cNvSpPr>
          <p:nvPr>
            <p:ph sz="quarter" idx="42"/>
            <p:custDataLst>
              <p:tags r:id="rId13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8" name="Content Placeholder 13" hidden="1"/>
          <p:cNvSpPr>
            <a:spLocks noGrp="1"/>
          </p:cNvSpPr>
          <p:nvPr>
            <p:ph sz="quarter" idx="43"/>
            <p:custDataLst>
              <p:tags r:id="rId14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9" name="Content Placeholder 14" hidden="1"/>
          <p:cNvSpPr>
            <a:spLocks noGrp="1"/>
          </p:cNvSpPr>
          <p:nvPr>
            <p:ph sz="quarter" idx="44"/>
            <p:custDataLst>
              <p:tags r:id="rId15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0" name="Content Placeholder 15" hidden="1"/>
          <p:cNvSpPr>
            <a:spLocks noGrp="1"/>
          </p:cNvSpPr>
          <p:nvPr>
            <p:ph sz="quarter" idx="45"/>
            <p:custDataLst>
              <p:tags r:id="rId16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1" name="Content Placeholder 16" hidden="1"/>
          <p:cNvSpPr>
            <a:spLocks noGrp="1"/>
          </p:cNvSpPr>
          <p:nvPr>
            <p:ph sz="quarter" idx="46"/>
            <p:custDataLst>
              <p:tags r:id="rId17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2" name="Content Placeholder 17" hidden="1"/>
          <p:cNvSpPr>
            <a:spLocks noGrp="1"/>
          </p:cNvSpPr>
          <p:nvPr>
            <p:ph sz="quarter" idx="47"/>
            <p:custDataLst>
              <p:tags r:id="rId18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3" name="Content Placeholder 18" hidden="1"/>
          <p:cNvSpPr>
            <a:spLocks noGrp="1"/>
          </p:cNvSpPr>
          <p:nvPr>
            <p:ph sz="quarter" idx="48"/>
            <p:custDataLst>
              <p:tags r:id="rId19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4" name="Content Placeholder 19" hidden="1"/>
          <p:cNvSpPr>
            <a:spLocks noGrp="1"/>
          </p:cNvSpPr>
          <p:nvPr>
            <p:ph sz="quarter" idx="49"/>
            <p:custDataLst>
              <p:tags r:id="rId20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5" name="Content Placeholder 20" hidden="1"/>
          <p:cNvSpPr>
            <a:spLocks noGrp="1"/>
          </p:cNvSpPr>
          <p:nvPr>
            <p:ph sz="quarter" idx="50"/>
            <p:custDataLst>
              <p:tags r:id="rId21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5" name="Message Box" hidden="1"/>
          <p:cNvSpPr txBox="1"/>
          <p:nvPr/>
        </p:nvSpPr>
        <p:spPr>
          <a:xfrm>
            <a:off x="435394" y="5594400"/>
            <a:ext cx="8305700" cy="360000"/>
          </a:xfrm>
          <a:prstGeom prst="roundRect">
            <a:avLst/>
          </a:prstGeom>
          <a:gradFill flip="none" rotWithShape="1">
            <a:gsLst>
              <a:gs pos="0">
                <a:srgbClr val="D1D1D9"/>
              </a:gs>
              <a:gs pos="100000">
                <a:srgbClr val="D1D1D9">
                  <a:gamma/>
                  <a:shade val="76471"/>
                  <a:invGamma/>
                </a:srgbClr>
              </a:gs>
            </a:gsLst>
            <a:lin ang="5400000" scaled="1"/>
            <a:tileRect/>
          </a:gradFill>
          <a:ln w="3175">
            <a:solidFill>
              <a:srgbClr val="D1D1D9"/>
            </a:solidFill>
          </a:ln>
        </p:spPr>
        <p:txBody>
          <a:bodyPr wrap="square" lIns="58491" tIns="0" rIns="0" bIns="0" rtlCol="0" anchor="ctr" anchorCtr="0">
            <a:noAutofit/>
          </a:bodyPr>
          <a:lstStyle>
            <a:defPPr>
              <a:defRPr/>
            </a:defPPr>
            <a:lvl1pPr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/>
            <a:r>
              <a:rPr lang="en-GB" sz="1517" b="0" dirty="0">
                <a:solidFill>
                  <a:srgbClr val="000000"/>
                </a:solidFill>
                <a:latin typeface="+mn-lt"/>
              </a:rPr>
              <a:t>Content</a:t>
            </a:r>
          </a:p>
        </p:txBody>
      </p:sp>
      <p:sp>
        <p:nvSpPr>
          <p:cNvPr id="69" name="Source" hidden="1"/>
          <p:cNvSpPr txBox="1"/>
          <p:nvPr/>
        </p:nvSpPr>
        <p:spPr>
          <a:xfrm>
            <a:off x="423500" y="5514025"/>
            <a:ext cx="8309024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650" dirty="0">
                <a:solidFill>
                  <a:schemeClr val="tx1"/>
                </a:solidFill>
                <a:latin typeface="+mn-lt"/>
                <a:cs typeface="Arial" pitchFamily="34" charset="0"/>
              </a:rPr>
              <a:t>Source:</a:t>
            </a:r>
          </a:p>
        </p:txBody>
      </p:sp>
      <p:sp>
        <p:nvSpPr>
          <p:cNvPr id="25" name="Placeholder Title 1" hidden="1"/>
          <p:cNvSpPr txBox="1"/>
          <p:nvPr>
            <p:custDataLst>
              <p:tags r:id="rId22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58" name="Placeholder Title 2" hidden="1"/>
          <p:cNvSpPr txBox="1"/>
          <p:nvPr>
            <p:custDataLst>
              <p:tags r:id="rId23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59" name="Placeholder Title 3" hidden="1"/>
          <p:cNvSpPr txBox="1"/>
          <p:nvPr>
            <p:custDataLst>
              <p:tags r:id="rId24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60" name="Placeholder Title 4" hidden="1"/>
          <p:cNvSpPr txBox="1"/>
          <p:nvPr>
            <p:custDataLst>
              <p:tags r:id="rId25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61" name="Placeholder Title 5" hidden="1"/>
          <p:cNvSpPr txBox="1"/>
          <p:nvPr>
            <p:custDataLst>
              <p:tags r:id="rId26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62" name="Placeholder Title 6" hidden="1"/>
          <p:cNvSpPr txBox="1"/>
          <p:nvPr>
            <p:custDataLst>
              <p:tags r:id="rId27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63" name="Placeholder Title 7" hidden="1"/>
          <p:cNvSpPr txBox="1"/>
          <p:nvPr>
            <p:custDataLst>
              <p:tags r:id="rId28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68" name="Placeholder Title 8" hidden="1"/>
          <p:cNvSpPr txBox="1"/>
          <p:nvPr>
            <p:custDataLst>
              <p:tags r:id="rId29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75" name="Placeholder Title 9" hidden="1"/>
          <p:cNvSpPr txBox="1"/>
          <p:nvPr>
            <p:custDataLst>
              <p:tags r:id="rId30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76" name="Placeholder Title 10" hidden="1"/>
          <p:cNvSpPr txBox="1"/>
          <p:nvPr>
            <p:custDataLst>
              <p:tags r:id="rId31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77" name="Placeholder Title 11" hidden="1"/>
          <p:cNvSpPr txBox="1"/>
          <p:nvPr>
            <p:custDataLst>
              <p:tags r:id="rId32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78" name="Placeholder Title 12" hidden="1"/>
          <p:cNvSpPr txBox="1"/>
          <p:nvPr>
            <p:custDataLst>
              <p:tags r:id="rId33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79" name="Placeholder Title 13" hidden="1"/>
          <p:cNvSpPr txBox="1"/>
          <p:nvPr>
            <p:custDataLst>
              <p:tags r:id="rId34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0" name="Placeholder Title 14" hidden="1"/>
          <p:cNvSpPr txBox="1"/>
          <p:nvPr>
            <p:custDataLst>
              <p:tags r:id="rId35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1" name="Placeholder Title 15" hidden="1"/>
          <p:cNvSpPr txBox="1"/>
          <p:nvPr>
            <p:custDataLst>
              <p:tags r:id="rId36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2" name="Placeholder Title 16" hidden="1"/>
          <p:cNvSpPr txBox="1"/>
          <p:nvPr>
            <p:custDataLst>
              <p:tags r:id="rId37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3" name="Placeholder Title 17" hidden="1"/>
          <p:cNvSpPr txBox="1"/>
          <p:nvPr>
            <p:custDataLst>
              <p:tags r:id="rId38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4" name="Placeholder Title 18" hidden="1"/>
          <p:cNvSpPr txBox="1"/>
          <p:nvPr>
            <p:custDataLst>
              <p:tags r:id="rId39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5" name="Placeholder Title 19" hidden="1"/>
          <p:cNvSpPr txBox="1"/>
          <p:nvPr>
            <p:custDataLst>
              <p:tags r:id="rId40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6" name="Placeholder Title 20" hidden="1"/>
          <p:cNvSpPr txBox="1"/>
          <p:nvPr>
            <p:custDataLst>
              <p:tags r:id="rId41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rgbClr val="FFFFFE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52" name="Subtitle" hidden="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24963" y="1031879"/>
            <a:ext cx="6660173" cy="28733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/>
            <a:endParaRPr lang="en-GB" sz="1517" dirty="0">
              <a:solidFill>
                <a:schemeClr val="tx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51"/>
          </p:nvPr>
        </p:nvSpPr>
        <p:spPr>
          <a:xfrm>
            <a:off x="3892662" y="0"/>
            <a:ext cx="5251341" cy="6858000"/>
          </a:xfrm>
        </p:spPr>
        <p:txBody>
          <a:bodyPr bIns="837000" anchor="ctr" anchorCtr="1"/>
          <a:lstStyle/>
          <a:p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52415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reat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3044" y="0"/>
            <a:ext cx="3892149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91" tIns="58491" rIns="58491" bIns="58491" rtlCol="0" anchor="ctr">
            <a:noAutofit/>
          </a:bodyPr>
          <a:lstStyle/>
          <a:p>
            <a:pPr algn="ctr"/>
            <a:endParaRPr lang="en-GB" sz="975" dirty="0">
              <a:solidFill>
                <a:schemeClr val="bg1"/>
              </a:solidFill>
            </a:endParaRPr>
          </a:p>
        </p:txBody>
      </p:sp>
      <p:sp>
        <p:nvSpPr>
          <p:cNvPr id="66" name="Message Box Small Centred" hidden="1"/>
          <p:cNvSpPr txBox="1"/>
          <p:nvPr/>
        </p:nvSpPr>
        <p:spPr>
          <a:xfrm>
            <a:off x="1236384" y="5594400"/>
            <a:ext cx="6650543" cy="360000"/>
          </a:xfrm>
          <a:prstGeom prst="rect">
            <a:avLst/>
          </a:prstGeom>
          <a:gradFill>
            <a:gsLst>
              <a:gs pos="0">
                <a:srgbClr val="D1D1D9"/>
              </a:gs>
              <a:gs pos="100000">
                <a:srgbClr val="D1D1D9">
                  <a:gamma/>
                  <a:shade val="76471"/>
                  <a:invGamma/>
                </a:srgbClr>
              </a:gs>
            </a:gsLst>
            <a:lin ang="5400000" scaled="1"/>
          </a:gradFill>
          <a:ln w="3175">
            <a:solidFill>
              <a:srgbClr val="D1D1D9"/>
            </a:solidFill>
          </a:ln>
        </p:spPr>
        <p:txBody>
          <a:bodyPr wrap="square" lIns="58491" tIns="0" rIns="0" bIns="0" rtlCol="0" anchor="ctr" anchorCtr="0">
            <a:noAutofit/>
          </a:bodyPr>
          <a:lstStyle/>
          <a:p>
            <a:pPr algn="ctr"/>
            <a:r>
              <a:rPr lang="en-GB" sz="1192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Content</a:t>
            </a:r>
          </a:p>
        </p:txBody>
      </p:sp>
      <p:sp>
        <p:nvSpPr>
          <p:cNvPr id="67" name="Message Box Right Half" hidden="1"/>
          <p:cNvSpPr txBox="1"/>
          <p:nvPr/>
        </p:nvSpPr>
        <p:spPr>
          <a:xfrm>
            <a:off x="4742793" y="5594400"/>
            <a:ext cx="3988331" cy="360000"/>
          </a:xfrm>
          <a:prstGeom prst="roundRect">
            <a:avLst/>
          </a:prstGeom>
          <a:gradFill>
            <a:gsLst>
              <a:gs pos="0">
                <a:srgbClr val="D1D1D9"/>
              </a:gs>
              <a:gs pos="100000">
                <a:srgbClr val="D1D1D9">
                  <a:gamma/>
                  <a:shade val="76471"/>
                  <a:invGamma/>
                </a:srgbClr>
              </a:gs>
            </a:gsLst>
            <a:lin ang="5400000" scaled="1"/>
          </a:gradFill>
          <a:ln w="3175">
            <a:solidFill>
              <a:srgbClr val="D1D1D9"/>
            </a:solidFill>
          </a:ln>
        </p:spPr>
        <p:txBody>
          <a:bodyPr wrap="square" lIns="58491" tIns="0" rIns="0" bIns="0" rtlCol="0" anchor="ctr" anchorCtr="0">
            <a:noAutofit/>
          </a:bodyPr>
          <a:lstStyle/>
          <a:p>
            <a:pPr algn="ctr"/>
            <a:r>
              <a:rPr lang="en-GB" sz="1192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Content</a:t>
            </a:r>
          </a:p>
        </p:txBody>
      </p:sp>
      <p:sp>
        <p:nvSpPr>
          <p:cNvPr id="64" name="Message Box Left Half" hidden="1"/>
          <p:cNvSpPr txBox="1"/>
          <p:nvPr/>
        </p:nvSpPr>
        <p:spPr>
          <a:xfrm>
            <a:off x="422098" y="5594400"/>
            <a:ext cx="3998302" cy="360000"/>
          </a:xfrm>
          <a:prstGeom prst="roundRect">
            <a:avLst/>
          </a:prstGeom>
          <a:gradFill>
            <a:gsLst>
              <a:gs pos="0">
                <a:srgbClr val="D1D1D9"/>
              </a:gs>
              <a:gs pos="100000">
                <a:srgbClr val="D1D1D9">
                  <a:gamma/>
                  <a:shade val="76471"/>
                  <a:invGamma/>
                </a:srgbClr>
              </a:gs>
            </a:gsLst>
            <a:lin ang="5400000" scaled="1"/>
          </a:gradFill>
          <a:ln w="3175">
            <a:solidFill>
              <a:srgbClr val="D1D1D9"/>
            </a:solidFill>
          </a:ln>
        </p:spPr>
        <p:txBody>
          <a:bodyPr wrap="square" lIns="58491" tIns="0" rIns="0" bIns="0" rtlCol="0" anchor="ctr" anchorCtr="0">
            <a:noAutofit/>
          </a:bodyPr>
          <a:lstStyle/>
          <a:p>
            <a:pPr algn="ctr"/>
            <a:r>
              <a:rPr lang="en-GB" sz="1192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5688437" y="943927"/>
            <a:ext cx="3006481" cy="2123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6" name="Content Placeholder 1"/>
          <p:cNvSpPr>
            <a:spLocks noGrp="1"/>
          </p:cNvSpPr>
          <p:nvPr>
            <p:ph sz="quarter" idx="31"/>
            <p:custDataLst>
              <p:tags r:id="rId2"/>
            </p:custDataLst>
          </p:nvPr>
        </p:nvSpPr>
        <p:spPr>
          <a:xfrm>
            <a:off x="5678005" y="3448055"/>
            <a:ext cx="3015201" cy="2697163"/>
          </a:xfrm>
        </p:spPr>
        <p:txBody>
          <a:bodyPr/>
          <a:lstStyle>
            <a:lvl1pPr>
              <a:buClr>
                <a:schemeClr val="bg1"/>
              </a:buCl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7" name="Content Placeholder 2" hidden="1"/>
          <p:cNvSpPr>
            <a:spLocks noGrp="1"/>
          </p:cNvSpPr>
          <p:nvPr>
            <p:ph sz="quarter" idx="32"/>
            <p:custDataLst>
              <p:tags r:id="rId3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Content Placeholder 3" hidden="1"/>
          <p:cNvSpPr>
            <a:spLocks noGrp="1"/>
          </p:cNvSpPr>
          <p:nvPr>
            <p:ph sz="quarter" idx="33"/>
            <p:custDataLst>
              <p:tags r:id="rId4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Content Placeholder 4" hidden="1"/>
          <p:cNvSpPr>
            <a:spLocks noGrp="1"/>
          </p:cNvSpPr>
          <p:nvPr>
            <p:ph sz="quarter" idx="34"/>
            <p:custDataLst>
              <p:tags r:id="rId5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" name="Content Placeholder 5" hidden="1"/>
          <p:cNvSpPr>
            <a:spLocks noGrp="1"/>
          </p:cNvSpPr>
          <p:nvPr>
            <p:ph sz="quarter" idx="35"/>
            <p:custDataLst>
              <p:tags r:id="rId6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Content Placeholder 6" hidden="1"/>
          <p:cNvSpPr>
            <a:spLocks noGrp="1"/>
          </p:cNvSpPr>
          <p:nvPr>
            <p:ph sz="quarter" idx="36"/>
            <p:custDataLst>
              <p:tags r:id="rId7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2" name="Content Placeholder 7" hidden="1"/>
          <p:cNvSpPr>
            <a:spLocks noGrp="1"/>
          </p:cNvSpPr>
          <p:nvPr>
            <p:ph sz="quarter" idx="37"/>
            <p:custDataLst>
              <p:tags r:id="rId8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3" name="Content Placeholder 8" hidden="1"/>
          <p:cNvSpPr>
            <a:spLocks noGrp="1"/>
          </p:cNvSpPr>
          <p:nvPr>
            <p:ph sz="quarter" idx="38"/>
            <p:custDataLst>
              <p:tags r:id="rId9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4" name="Content Placeholder 9" hidden="1"/>
          <p:cNvSpPr>
            <a:spLocks noGrp="1"/>
          </p:cNvSpPr>
          <p:nvPr>
            <p:ph sz="quarter" idx="39"/>
            <p:custDataLst>
              <p:tags r:id="rId10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5" name="Content Placeholder 10" hidden="1"/>
          <p:cNvSpPr>
            <a:spLocks noGrp="1"/>
          </p:cNvSpPr>
          <p:nvPr>
            <p:ph sz="quarter" idx="40"/>
            <p:custDataLst>
              <p:tags r:id="rId11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6" name="Content Placeholder 11" hidden="1"/>
          <p:cNvSpPr>
            <a:spLocks noGrp="1"/>
          </p:cNvSpPr>
          <p:nvPr>
            <p:ph sz="quarter" idx="41"/>
            <p:custDataLst>
              <p:tags r:id="rId12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7" name="Content Placeholder 12" hidden="1"/>
          <p:cNvSpPr>
            <a:spLocks noGrp="1"/>
          </p:cNvSpPr>
          <p:nvPr>
            <p:ph sz="quarter" idx="42"/>
            <p:custDataLst>
              <p:tags r:id="rId13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8" name="Content Placeholder 13" hidden="1"/>
          <p:cNvSpPr>
            <a:spLocks noGrp="1"/>
          </p:cNvSpPr>
          <p:nvPr>
            <p:ph sz="quarter" idx="43"/>
            <p:custDataLst>
              <p:tags r:id="rId14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9" name="Content Placeholder 14" hidden="1"/>
          <p:cNvSpPr>
            <a:spLocks noGrp="1"/>
          </p:cNvSpPr>
          <p:nvPr>
            <p:ph sz="quarter" idx="44"/>
            <p:custDataLst>
              <p:tags r:id="rId15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0" name="Content Placeholder 15" hidden="1"/>
          <p:cNvSpPr>
            <a:spLocks noGrp="1"/>
          </p:cNvSpPr>
          <p:nvPr>
            <p:ph sz="quarter" idx="45"/>
            <p:custDataLst>
              <p:tags r:id="rId16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1" name="Content Placeholder 16" hidden="1"/>
          <p:cNvSpPr>
            <a:spLocks noGrp="1"/>
          </p:cNvSpPr>
          <p:nvPr>
            <p:ph sz="quarter" idx="46"/>
            <p:custDataLst>
              <p:tags r:id="rId17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2" name="Content Placeholder 17" hidden="1"/>
          <p:cNvSpPr>
            <a:spLocks noGrp="1"/>
          </p:cNvSpPr>
          <p:nvPr>
            <p:ph sz="quarter" idx="47"/>
            <p:custDataLst>
              <p:tags r:id="rId18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3" name="Content Placeholder 18" hidden="1"/>
          <p:cNvSpPr>
            <a:spLocks noGrp="1"/>
          </p:cNvSpPr>
          <p:nvPr>
            <p:ph sz="quarter" idx="48"/>
            <p:custDataLst>
              <p:tags r:id="rId19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4" name="Content Placeholder 19" hidden="1"/>
          <p:cNvSpPr>
            <a:spLocks noGrp="1"/>
          </p:cNvSpPr>
          <p:nvPr>
            <p:ph sz="quarter" idx="49"/>
            <p:custDataLst>
              <p:tags r:id="rId20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5" name="Content Placeholder 20" hidden="1"/>
          <p:cNvSpPr>
            <a:spLocks noGrp="1"/>
          </p:cNvSpPr>
          <p:nvPr>
            <p:ph sz="quarter" idx="50"/>
            <p:custDataLst>
              <p:tags r:id="rId21"/>
            </p:custDataLst>
          </p:nvPr>
        </p:nvSpPr>
        <p:spPr>
          <a:xfrm>
            <a:off x="9373915" y="943927"/>
            <a:ext cx="332361" cy="3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5" name="Message Box" hidden="1"/>
          <p:cNvSpPr txBox="1"/>
          <p:nvPr/>
        </p:nvSpPr>
        <p:spPr>
          <a:xfrm>
            <a:off x="435394" y="5594400"/>
            <a:ext cx="8305700" cy="360000"/>
          </a:xfrm>
          <a:prstGeom prst="roundRect">
            <a:avLst/>
          </a:prstGeom>
          <a:gradFill flip="none" rotWithShape="1">
            <a:gsLst>
              <a:gs pos="0">
                <a:srgbClr val="D1D1D9"/>
              </a:gs>
              <a:gs pos="100000">
                <a:srgbClr val="D1D1D9">
                  <a:gamma/>
                  <a:shade val="76471"/>
                  <a:invGamma/>
                </a:srgbClr>
              </a:gs>
            </a:gsLst>
            <a:lin ang="5400000" scaled="1"/>
            <a:tileRect/>
          </a:gradFill>
          <a:ln w="3175">
            <a:solidFill>
              <a:srgbClr val="D1D1D9"/>
            </a:solidFill>
          </a:ln>
        </p:spPr>
        <p:txBody>
          <a:bodyPr wrap="square" lIns="58491" tIns="0" rIns="0" bIns="0" rtlCol="0" anchor="ctr" anchorCtr="0">
            <a:noAutofit/>
          </a:bodyPr>
          <a:lstStyle>
            <a:defPPr>
              <a:defRPr/>
            </a:defPPr>
            <a:lvl1pPr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/>
            <a:r>
              <a:rPr lang="en-GB" sz="1517" b="0" dirty="0">
                <a:solidFill>
                  <a:srgbClr val="000000"/>
                </a:solidFill>
                <a:latin typeface="+mn-lt"/>
              </a:rPr>
              <a:t>Content</a:t>
            </a:r>
          </a:p>
        </p:txBody>
      </p:sp>
      <p:sp>
        <p:nvSpPr>
          <p:cNvPr id="69" name="Source" hidden="1"/>
          <p:cNvSpPr txBox="1"/>
          <p:nvPr/>
        </p:nvSpPr>
        <p:spPr>
          <a:xfrm>
            <a:off x="423500" y="5514025"/>
            <a:ext cx="8309024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650" dirty="0">
                <a:solidFill>
                  <a:schemeClr val="tx1"/>
                </a:solidFill>
                <a:latin typeface="+mn-lt"/>
                <a:cs typeface="Arial" pitchFamily="34" charset="0"/>
              </a:rPr>
              <a:t>Source:</a:t>
            </a:r>
          </a:p>
        </p:txBody>
      </p:sp>
      <p:sp>
        <p:nvSpPr>
          <p:cNvPr id="25" name="Placeholder Title 1" hidden="1"/>
          <p:cNvSpPr txBox="1"/>
          <p:nvPr>
            <p:custDataLst>
              <p:tags r:id="rId22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58" name="Placeholder Title 2" hidden="1"/>
          <p:cNvSpPr txBox="1"/>
          <p:nvPr>
            <p:custDataLst>
              <p:tags r:id="rId23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59" name="Placeholder Title 3" hidden="1"/>
          <p:cNvSpPr txBox="1"/>
          <p:nvPr>
            <p:custDataLst>
              <p:tags r:id="rId24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60" name="Placeholder Title 4" hidden="1"/>
          <p:cNvSpPr txBox="1"/>
          <p:nvPr>
            <p:custDataLst>
              <p:tags r:id="rId25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61" name="Placeholder Title 5" hidden="1"/>
          <p:cNvSpPr txBox="1"/>
          <p:nvPr>
            <p:custDataLst>
              <p:tags r:id="rId26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62" name="Placeholder Title 6" hidden="1"/>
          <p:cNvSpPr txBox="1"/>
          <p:nvPr>
            <p:custDataLst>
              <p:tags r:id="rId27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63" name="Placeholder Title 7" hidden="1"/>
          <p:cNvSpPr txBox="1"/>
          <p:nvPr>
            <p:custDataLst>
              <p:tags r:id="rId28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68" name="Placeholder Title 8" hidden="1"/>
          <p:cNvSpPr txBox="1"/>
          <p:nvPr>
            <p:custDataLst>
              <p:tags r:id="rId29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75" name="Placeholder Title 9" hidden="1"/>
          <p:cNvSpPr txBox="1"/>
          <p:nvPr>
            <p:custDataLst>
              <p:tags r:id="rId30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76" name="Placeholder Title 10" hidden="1"/>
          <p:cNvSpPr txBox="1"/>
          <p:nvPr>
            <p:custDataLst>
              <p:tags r:id="rId31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77" name="Placeholder Title 11" hidden="1"/>
          <p:cNvSpPr txBox="1"/>
          <p:nvPr>
            <p:custDataLst>
              <p:tags r:id="rId32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78" name="Placeholder Title 12" hidden="1"/>
          <p:cNvSpPr txBox="1"/>
          <p:nvPr>
            <p:custDataLst>
              <p:tags r:id="rId33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79" name="Placeholder Title 13" hidden="1"/>
          <p:cNvSpPr txBox="1"/>
          <p:nvPr>
            <p:custDataLst>
              <p:tags r:id="rId34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0" name="Placeholder Title 14" hidden="1"/>
          <p:cNvSpPr txBox="1"/>
          <p:nvPr>
            <p:custDataLst>
              <p:tags r:id="rId35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1" name="Placeholder Title 15" hidden="1"/>
          <p:cNvSpPr txBox="1"/>
          <p:nvPr>
            <p:custDataLst>
              <p:tags r:id="rId36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2" name="Placeholder Title 16" hidden="1"/>
          <p:cNvSpPr txBox="1"/>
          <p:nvPr>
            <p:custDataLst>
              <p:tags r:id="rId37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3" name="Placeholder Title 17" hidden="1"/>
          <p:cNvSpPr txBox="1"/>
          <p:nvPr>
            <p:custDataLst>
              <p:tags r:id="rId38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4" name="Placeholder Title 18" hidden="1"/>
          <p:cNvSpPr txBox="1"/>
          <p:nvPr>
            <p:custDataLst>
              <p:tags r:id="rId39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5" name="Placeholder Title 19" hidden="1"/>
          <p:cNvSpPr txBox="1"/>
          <p:nvPr>
            <p:custDataLst>
              <p:tags r:id="rId40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86" name="Placeholder Title 20" hidden="1"/>
          <p:cNvSpPr txBox="1"/>
          <p:nvPr>
            <p:custDataLst>
              <p:tags r:id="rId41"/>
            </p:custDataLst>
          </p:nvPr>
        </p:nvSpPr>
        <p:spPr>
          <a:xfrm>
            <a:off x="2412000" y="1506539"/>
            <a:ext cx="4320000" cy="288000"/>
          </a:xfrm>
          <a:prstGeom prst="roundRect">
            <a:avLst/>
          </a:prstGeom>
          <a:gradFill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 wrap="none" lIns="58491" tIns="0" rIns="0" bIns="0" rtlCol="0" anchor="ctr" anchorCtr="0">
            <a:noAutofit/>
          </a:bodyPr>
          <a:lstStyle/>
          <a:p>
            <a:r>
              <a:rPr lang="en-GB" sz="975" b="0" dirty="0">
                <a:solidFill>
                  <a:srgbClr val="FFFFFE"/>
                </a:solidFill>
                <a:latin typeface="+mn-lt"/>
                <a:cs typeface="Arial" pitchFamily="34" charset="0"/>
              </a:rPr>
              <a:t>Heading</a:t>
            </a:r>
          </a:p>
        </p:txBody>
      </p:sp>
      <p:sp>
        <p:nvSpPr>
          <p:cNvPr id="52" name="Subtitle" hidden="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24963" y="1031879"/>
            <a:ext cx="6660173" cy="28733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/>
            <a:endParaRPr lang="en-GB" sz="1517" dirty="0">
              <a:solidFill>
                <a:schemeClr val="tx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51"/>
          </p:nvPr>
        </p:nvSpPr>
        <p:spPr>
          <a:xfrm>
            <a:off x="1" y="0"/>
            <a:ext cx="5252532" cy="6858000"/>
          </a:xfrm>
        </p:spPr>
        <p:txBody>
          <a:bodyPr vert="horz" lIns="0" tIns="0" rIns="0" bIns="837000" rtlCol="0" anchor="ctr" anchorCtr="1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GB" dirty="0"/>
              <a:t>Click icon to add picture</a:t>
            </a:r>
          </a:p>
        </p:txBody>
      </p:sp>
      <p:sp>
        <p:nvSpPr>
          <p:cNvPr id="53" name="Draft" hidden="1"/>
          <p:cNvSpPr txBox="1"/>
          <p:nvPr/>
        </p:nvSpPr>
        <p:spPr>
          <a:xfrm>
            <a:off x="7309432" y="234951"/>
            <a:ext cx="1401749" cy="3683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950" baseline="0" dirty="0">
                <a:solidFill>
                  <a:schemeClr val="bg1"/>
                </a:solidFill>
                <a:latin typeface="+mn-lt"/>
                <a:cs typeface="Arial" pitchFamily="34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617576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verImage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2" name="Divider Title"/>
          <p:cNvSpPr>
            <a:spLocks noGrp="1"/>
          </p:cNvSpPr>
          <p:nvPr>
            <p:ph type="ctrTitle"/>
          </p:nvPr>
        </p:nvSpPr>
        <p:spPr bwMode="gray">
          <a:xfrm>
            <a:off x="411586" y="4330461"/>
            <a:ext cx="5264595" cy="1736430"/>
          </a:xfrm>
        </p:spPr>
        <p:txBody>
          <a:bodyPr wrap="square" rIns="0" anchor="b" anchorCtr="0"/>
          <a:lstStyle>
            <a:lvl1pPr algn="l">
              <a:defRPr sz="3600" cap="all" spc="100" baseline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Filename" hidden="1"/>
          <p:cNvSpPr txBox="1"/>
          <p:nvPr/>
        </p:nvSpPr>
        <p:spPr>
          <a:xfrm>
            <a:off x="1884487" y="6633456"/>
            <a:ext cx="5377600" cy="769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GB" sz="500" noProof="1">
                <a:solidFill>
                  <a:srgbClr val="808080"/>
                </a:solidFill>
                <a:latin typeface="+mn-lt"/>
                <a:cs typeface="Arial" pitchFamily="34" charset="0"/>
              </a:rPr>
              <a:t>N:\PSL\New Business\ACG UK\UK Brochure\ACG Prospectus - UK 2016-17.pptx</a:t>
            </a:r>
          </a:p>
        </p:txBody>
      </p:sp>
      <p:sp>
        <p:nvSpPr>
          <p:cNvPr id="26" name="Draft" hidden="1"/>
          <p:cNvSpPr txBox="1"/>
          <p:nvPr/>
        </p:nvSpPr>
        <p:spPr>
          <a:xfrm>
            <a:off x="7329372" y="50800"/>
            <a:ext cx="1401750" cy="2222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200" baseline="0" dirty="0">
                <a:solidFill>
                  <a:srgbClr val="9C9B9F"/>
                </a:solidFill>
                <a:latin typeface="+mn-lt"/>
                <a:cs typeface="Arial" pitchFamily="34" charset="0"/>
              </a:rPr>
              <a:t>DRAFT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F3B4E-7ADF-491A-AADB-3C1B6AE20A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404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verImage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2" name="Divider Title"/>
          <p:cNvSpPr>
            <a:spLocks noGrp="1"/>
          </p:cNvSpPr>
          <p:nvPr>
            <p:ph type="ctrTitle"/>
          </p:nvPr>
        </p:nvSpPr>
        <p:spPr bwMode="gray">
          <a:xfrm>
            <a:off x="411586" y="4330461"/>
            <a:ext cx="5264595" cy="1736430"/>
          </a:xfrm>
        </p:spPr>
        <p:txBody>
          <a:bodyPr wrap="square" rIns="0" anchor="b" anchorCtr="0"/>
          <a:lstStyle>
            <a:lvl1pPr algn="l">
              <a:defRPr sz="36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25" name="Filename" hidden="1"/>
          <p:cNvSpPr txBox="1"/>
          <p:nvPr/>
        </p:nvSpPr>
        <p:spPr>
          <a:xfrm>
            <a:off x="1884487" y="6633456"/>
            <a:ext cx="5377600" cy="769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GB" sz="500" noProof="1">
                <a:solidFill>
                  <a:srgbClr val="808080"/>
                </a:solidFill>
                <a:latin typeface="+mn-lt"/>
                <a:cs typeface="Arial" pitchFamily="34" charset="0"/>
              </a:rPr>
              <a:t>N:\PSL\New Business\ACG UK\UK Brochure\ACG Prospectus - UK 2016-17.pptx</a:t>
            </a:r>
          </a:p>
        </p:txBody>
      </p:sp>
      <p:sp>
        <p:nvSpPr>
          <p:cNvPr id="26" name="Draft" hidden="1"/>
          <p:cNvSpPr txBox="1"/>
          <p:nvPr/>
        </p:nvSpPr>
        <p:spPr>
          <a:xfrm>
            <a:off x="7329372" y="50800"/>
            <a:ext cx="1401750" cy="2222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200" baseline="0" dirty="0">
                <a:solidFill>
                  <a:srgbClr val="9C9B9F"/>
                </a:solidFill>
                <a:latin typeface="+mn-lt"/>
                <a:cs typeface="Arial" pitchFamily="34" charset="0"/>
              </a:rPr>
              <a:t>DRAFT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F3B4E-7ADF-491A-AADB-3C1B6AE20A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95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0" y="0"/>
            <a:ext cx="7010400" cy="685800"/>
          </a:xfrm>
          <a:custGeom>
            <a:avLst/>
            <a:gdLst>
              <a:gd name="connsiteX0" fmla="*/ 0 w 7620000"/>
              <a:gd name="connsiteY0" fmla="*/ 0 h 685800"/>
              <a:gd name="connsiteX1" fmla="*/ 7620000 w 7620000"/>
              <a:gd name="connsiteY1" fmla="*/ 0 h 685800"/>
              <a:gd name="connsiteX2" fmla="*/ 7620000 w 7620000"/>
              <a:gd name="connsiteY2" fmla="*/ 685800 h 685800"/>
              <a:gd name="connsiteX3" fmla="*/ 0 w 7620000"/>
              <a:gd name="connsiteY3" fmla="*/ 685800 h 685800"/>
              <a:gd name="connsiteX4" fmla="*/ 0 w 7620000"/>
              <a:gd name="connsiteY4" fmla="*/ 0 h 685800"/>
              <a:gd name="connsiteX0" fmla="*/ 0 w 7620000"/>
              <a:gd name="connsiteY0" fmla="*/ 0 h 685800"/>
              <a:gd name="connsiteX1" fmla="*/ 7620000 w 7620000"/>
              <a:gd name="connsiteY1" fmla="*/ 0 h 685800"/>
              <a:gd name="connsiteX2" fmla="*/ 7239000 w 7620000"/>
              <a:gd name="connsiteY2" fmla="*/ 685800 h 685800"/>
              <a:gd name="connsiteX3" fmla="*/ 0 w 7620000"/>
              <a:gd name="connsiteY3" fmla="*/ 685800 h 685800"/>
              <a:gd name="connsiteX4" fmla="*/ 0 w 7620000"/>
              <a:gd name="connsiteY4" fmla="*/ 0 h 685800"/>
              <a:gd name="connsiteX0" fmla="*/ 461818 w 7620000"/>
              <a:gd name="connsiteY0" fmla="*/ 0 h 685800"/>
              <a:gd name="connsiteX1" fmla="*/ 7620000 w 7620000"/>
              <a:gd name="connsiteY1" fmla="*/ 0 h 685800"/>
              <a:gd name="connsiteX2" fmla="*/ 7239000 w 7620000"/>
              <a:gd name="connsiteY2" fmla="*/ 685800 h 685800"/>
              <a:gd name="connsiteX3" fmla="*/ 0 w 7620000"/>
              <a:gd name="connsiteY3" fmla="*/ 685800 h 685800"/>
              <a:gd name="connsiteX4" fmla="*/ 461818 w 7620000"/>
              <a:gd name="connsiteY4" fmla="*/ 0 h 685800"/>
              <a:gd name="connsiteX0" fmla="*/ 461818 w 7620000"/>
              <a:gd name="connsiteY0" fmla="*/ 0 h 685800"/>
              <a:gd name="connsiteX1" fmla="*/ 7620000 w 7620000"/>
              <a:gd name="connsiteY1" fmla="*/ 0 h 685800"/>
              <a:gd name="connsiteX2" fmla="*/ 7620000 w 7620000"/>
              <a:gd name="connsiteY2" fmla="*/ 685800 h 685800"/>
              <a:gd name="connsiteX3" fmla="*/ 0 w 7620000"/>
              <a:gd name="connsiteY3" fmla="*/ 685800 h 685800"/>
              <a:gd name="connsiteX4" fmla="*/ 461818 w 7620000"/>
              <a:gd name="connsiteY4" fmla="*/ 0 h 685800"/>
              <a:gd name="connsiteX0" fmla="*/ 0 w 7620000"/>
              <a:gd name="connsiteY0" fmla="*/ 0 h 685800"/>
              <a:gd name="connsiteX1" fmla="*/ 7620000 w 7620000"/>
              <a:gd name="connsiteY1" fmla="*/ 0 h 685800"/>
              <a:gd name="connsiteX2" fmla="*/ 7620000 w 7620000"/>
              <a:gd name="connsiteY2" fmla="*/ 685800 h 685800"/>
              <a:gd name="connsiteX3" fmla="*/ 0 w 7620000"/>
              <a:gd name="connsiteY3" fmla="*/ 685800 h 685800"/>
              <a:gd name="connsiteX4" fmla="*/ 0 w 7620000"/>
              <a:gd name="connsiteY4" fmla="*/ 0 h 685800"/>
              <a:gd name="connsiteX0" fmla="*/ 0 w 7620000"/>
              <a:gd name="connsiteY0" fmla="*/ 0 h 685800"/>
              <a:gd name="connsiteX1" fmla="*/ 7620000 w 7620000"/>
              <a:gd name="connsiteY1" fmla="*/ 0 h 685800"/>
              <a:gd name="connsiteX2" fmla="*/ 7123043 w 7620000"/>
              <a:gd name="connsiteY2" fmla="*/ 685800 h 685800"/>
              <a:gd name="connsiteX3" fmla="*/ 0 w 7620000"/>
              <a:gd name="connsiteY3" fmla="*/ 685800 h 685800"/>
              <a:gd name="connsiteX4" fmla="*/ 0 w 76200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685800">
                <a:moveTo>
                  <a:pt x="0" y="0"/>
                </a:moveTo>
                <a:lnTo>
                  <a:pt x="7620000" y="0"/>
                </a:lnTo>
                <a:lnTo>
                  <a:pt x="7123043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63636">
                  <a:shade val="30000"/>
                  <a:satMod val="115000"/>
                  <a:alpha val="64000"/>
                </a:srgbClr>
              </a:gs>
              <a:gs pos="50000">
                <a:srgbClr val="363636">
                  <a:shade val="67500"/>
                  <a:satMod val="115000"/>
                </a:srgbClr>
              </a:gs>
              <a:gs pos="100000">
                <a:srgbClr val="363636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1295400" y="6477000"/>
            <a:ext cx="7848600" cy="381000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45720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457200 w 9144000"/>
              <a:gd name="connsiteY4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81000">
                <a:moveTo>
                  <a:pt x="457200" y="0"/>
                </a:moveTo>
                <a:lnTo>
                  <a:pt x="9144000" y="0"/>
                </a:lnTo>
                <a:lnTo>
                  <a:pt x="9144000" y="381000"/>
                </a:lnTo>
                <a:lnTo>
                  <a:pt x="0" y="381000"/>
                </a:lnTo>
                <a:lnTo>
                  <a:pt x="457200" y="0"/>
                </a:lnTo>
                <a:close/>
              </a:path>
            </a:pathLst>
          </a:custGeom>
          <a:solidFill>
            <a:srgbClr val="59B2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781800" y="6467475"/>
            <a:ext cx="2362200" cy="4000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www.acg.org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98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4847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verImage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2" name="Divider Title"/>
          <p:cNvSpPr>
            <a:spLocks noGrp="1"/>
          </p:cNvSpPr>
          <p:nvPr>
            <p:ph type="ctrTitle"/>
          </p:nvPr>
        </p:nvSpPr>
        <p:spPr bwMode="gray">
          <a:xfrm>
            <a:off x="411586" y="4330461"/>
            <a:ext cx="5264595" cy="1736430"/>
          </a:xfrm>
        </p:spPr>
        <p:txBody>
          <a:bodyPr wrap="square" rIns="0" anchor="b" anchorCtr="0"/>
          <a:lstStyle>
            <a:lvl1pPr algn="l">
              <a:defRPr sz="36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25" name="Filename" hidden="1"/>
          <p:cNvSpPr txBox="1"/>
          <p:nvPr/>
        </p:nvSpPr>
        <p:spPr>
          <a:xfrm>
            <a:off x="1884487" y="6633456"/>
            <a:ext cx="5377600" cy="769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GB" sz="500" noProof="1">
                <a:solidFill>
                  <a:srgbClr val="808080"/>
                </a:solidFill>
                <a:latin typeface="+mn-lt"/>
                <a:cs typeface="Arial" pitchFamily="34" charset="0"/>
              </a:rPr>
              <a:t>N:\PSL\New Business\ACG UK\UK Brochure\ACG Prospectus - UK 2016-17.pptx</a:t>
            </a:r>
          </a:p>
        </p:txBody>
      </p:sp>
      <p:sp>
        <p:nvSpPr>
          <p:cNvPr id="26" name="Draft" hidden="1"/>
          <p:cNvSpPr txBox="1"/>
          <p:nvPr/>
        </p:nvSpPr>
        <p:spPr>
          <a:xfrm>
            <a:off x="7329372" y="50800"/>
            <a:ext cx="1401750" cy="2222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200" baseline="0" dirty="0">
                <a:solidFill>
                  <a:srgbClr val="9C9B9F"/>
                </a:solidFill>
                <a:latin typeface="+mn-lt"/>
                <a:cs typeface="Arial" pitchFamily="34" charset="0"/>
              </a:rPr>
              <a:t>DRAFT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F3B4E-7ADF-491A-AADB-3C1B6AE20A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934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verImage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2" name="Divider Title"/>
          <p:cNvSpPr>
            <a:spLocks noGrp="1"/>
          </p:cNvSpPr>
          <p:nvPr>
            <p:ph type="ctrTitle"/>
          </p:nvPr>
        </p:nvSpPr>
        <p:spPr bwMode="gray">
          <a:xfrm>
            <a:off x="411586" y="4330461"/>
            <a:ext cx="5264595" cy="1736430"/>
          </a:xfrm>
        </p:spPr>
        <p:txBody>
          <a:bodyPr wrap="square" rIns="0" anchor="b" anchorCtr="0"/>
          <a:lstStyle>
            <a:lvl1pPr algn="l">
              <a:defRPr sz="36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25" name="Filename" hidden="1"/>
          <p:cNvSpPr txBox="1"/>
          <p:nvPr/>
        </p:nvSpPr>
        <p:spPr>
          <a:xfrm>
            <a:off x="1884487" y="6633456"/>
            <a:ext cx="5377600" cy="769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GB" sz="500" noProof="1">
                <a:solidFill>
                  <a:srgbClr val="808080"/>
                </a:solidFill>
                <a:latin typeface="+mn-lt"/>
                <a:cs typeface="Arial" pitchFamily="34" charset="0"/>
              </a:rPr>
              <a:t>N:\PSL\New Business\ACG UK\UK Brochure\ACG Prospectus - UK 2016-17.pptx</a:t>
            </a:r>
          </a:p>
        </p:txBody>
      </p:sp>
      <p:sp>
        <p:nvSpPr>
          <p:cNvPr id="26" name="Draft" hidden="1"/>
          <p:cNvSpPr txBox="1"/>
          <p:nvPr/>
        </p:nvSpPr>
        <p:spPr>
          <a:xfrm>
            <a:off x="7329372" y="50800"/>
            <a:ext cx="1401750" cy="2222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200" baseline="0" dirty="0">
                <a:solidFill>
                  <a:srgbClr val="9C9B9F"/>
                </a:solidFill>
                <a:latin typeface="+mn-lt"/>
                <a:cs typeface="Arial" pitchFamily="34" charset="0"/>
              </a:rPr>
              <a:t>DRAFT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F3B4E-7ADF-491A-AADB-3C1B6AE20A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207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5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verImage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2" name="Divider Title"/>
          <p:cNvSpPr>
            <a:spLocks noGrp="1"/>
          </p:cNvSpPr>
          <p:nvPr>
            <p:ph type="ctrTitle"/>
          </p:nvPr>
        </p:nvSpPr>
        <p:spPr bwMode="gray">
          <a:xfrm>
            <a:off x="411587" y="1000665"/>
            <a:ext cx="3651456" cy="2320506"/>
          </a:xfrm>
        </p:spPr>
        <p:txBody>
          <a:bodyPr wrap="square" rIns="0" anchor="b" anchorCtr="0"/>
          <a:lstStyle>
            <a:lvl1pPr algn="l">
              <a:defRPr sz="36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25" name="Filename" hidden="1"/>
          <p:cNvSpPr txBox="1"/>
          <p:nvPr/>
        </p:nvSpPr>
        <p:spPr>
          <a:xfrm>
            <a:off x="1884487" y="6633456"/>
            <a:ext cx="5377600" cy="769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GB" sz="500" noProof="1">
                <a:solidFill>
                  <a:srgbClr val="808080"/>
                </a:solidFill>
                <a:latin typeface="+mn-lt"/>
                <a:cs typeface="Arial" pitchFamily="34" charset="0"/>
              </a:rPr>
              <a:t>N:\PSL\New Business\ACG UK\UK Brochure\ACG Prospectus - UK 2016-17.pptx</a:t>
            </a:r>
          </a:p>
        </p:txBody>
      </p:sp>
      <p:sp>
        <p:nvSpPr>
          <p:cNvPr id="26" name="Draft" hidden="1"/>
          <p:cNvSpPr txBox="1"/>
          <p:nvPr/>
        </p:nvSpPr>
        <p:spPr>
          <a:xfrm>
            <a:off x="7329372" y="50800"/>
            <a:ext cx="1401750" cy="2222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200" baseline="0" dirty="0">
                <a:solidFill>
                  <a:srgbClr val="9C9B9F"/>
                </a:solidFill>
                <a:latin typeface="+mn-lt"/>
                <a:cs typeface="Arial" pitchFamily="34" charset="0"/>
              </a:rPr>
              <a:t>DRAFT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F3B4E-7ADF-491A-AADB-3C1B6AE20A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941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6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verImage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2" name="Divider Title"/>
          <p:cNvSpPr>
            <a:spLocks noGrp="1"/>
          </p:cNvSpPr>
          <p:nvPr>
            <p:ph type="ctrTitle"/>
          </p:nvPr>
        </p:nvSpPr>
        <p:spPr bwMode="gray">
          <a:xfrm>
            <a:off x="411586" y="4330461"/>
            <a:ext cx="5264595" cy="1736430"/>
          </a:xfrm>
        </p:spPr>
        <p:txBody>
          <a:bodyPr wrap="square" rIns="0" anchor="b" anchorCtr="0"/>
          <a:lstStyle>
            <a:lvl1pPr algn="l">
              <a:defRPr sz="36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25" name="Filename" hidden="1"/>
          <p:cNvSpPr txBox="1"/>
          <p:nvPr/>
        </p:nvSpPr>
        <p:spPr>
          <a:xfrm>
            <a:off x="1884487" y="6633456"/>
            <a:ext cx="5377600" cy="769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GB" sz="500" noProof="1">
                <a:solidFill>
                  <a:srgbClr val="808080"/>
                </a:solidFill>
                <a:latin typeface="+mn-lt"/>
                <a:cs typeface="Arial" pitchFamily="34" charset="0"/>
              </a:rPr>
              <a:t>N:\PSL\New Business\ACG UK\UK Brochure\ACG Prospectus - UK 2016-17.pptx</a:t>
            </a:r>
          </a:p>
        </p:txBody>
      </p:sp>
      <p:sp>
        <p:nvSpPr>
          <p:cNvPr id="26" name="Draft" hidden="1"/>
          <p:cNvSpPr txBox="1"/>
          <p:nvPr/>
        </p:nvSpPr>
        <p:spPr>
          <a:xfrm>
            <a:off x="7329372" y="50800"/>
            <a:ext cx="1401750" cy="2222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200" baseline="0" dirty="0">
                <a:solidFill>
                  <a:srgbClr val="9C9B9F"/>
                </a:solidFill>
                <a:latin typeface="+mn-lt"/>
                <a:cs typeface="Arial" pitchFamily="34" charset="0"/>
              </a:rPr>
              <a:t>DRAFT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F3B4E-7ADF-491A-AADB-3C1B6AE20A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708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D1F8AC67-8649-4DF3-896E-D4ABC81FCA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571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84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400800" cy="609600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459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400800" cy="609600"/>
          </a:xfrm>
        </p:spPr>
        <p:txBody>
          <a:bodyPr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05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26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953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7620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0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52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0" y="0"/>
            <a:ext cx="7010400" cy="685800"/>
          </a:xfrm>
          <a:custGeom>
            <a:avLst/>
            <a:gdLst>
              <a:gd name="connsiteX0" fmla="*/ 0 w 7620000"/>
              <a:gd name="connsiteY0" fmla="*/ 0 h 685800"/>
              <a:gd name="connsiteX1" fmla="*/ 7620000 w 7620000"/>
              <a:gd name="connsiteY1" fmla="*/ 0 h 685800"/>
              <a:gd name="connsiteX2" fmla="*/ 7620000 w 7620000"/>
              <a:gd name="connsiteY2" fmla="*/ 685800 h 685800"/>
              <a:gd name="connsiteX3" fmla="*/ 0 w 7620000"/>
              <a:gd name="connsiteY3" fmla="*/ 685800 h 685800"/>
              <a:gd name="connsiteX4" fmla="*/ 0 w 7620000"/>
              <a:gd name="connsiteY4" fmla="*/ 0 h 685800"/>
              <a:gd name="connsiteX0" fmla="*/ 0 w 7620000"/>
              <a:gd name="connsiteY0" fmla="*/ 0 h 685800"/>
              <a:gd name="connsiteX1" fmla="*/ 7620000 w 7620000"/>
              <a:gd name="connsiteY1" fmla="*/ 0 h 685800"/>
              <a:gd name="connsiteX2" fmla="*/ 7239000 w 7620000"/>
              <a:gd name="connsiteY2" fmla="*/ 685800 h 685800"/>
              <a:gd name="connsiteX3" fmla="*/ 0 w 7620000"/>
              <a:gd name="connsiteY3" fmla="*/ 685800 h 685800"/>
              <a:gd name="connsiteX4" fmla="*/ 0 w 7620000"/>
              <a:gd name="connsiteY4" fmla="*/ 0 h 685800"/>
              <a:gd name="connsiteX0" fmla="*/ 461818 w 7620000"/>
              <a:gd name="connsiteY0" fmla="*/ 0 h 685800"/>
              <a:gd name="connsiteX1" fmla="*/ 7620000 w 7620000"/>
              <a:gd name="connsiteY1" fmla="*/ 0 h 685800"/>
              <a:gd name="connsiteX2" fmla="*/ 7239000 w 7620000"/>
              <a:gd name="connsiteY2" fmla="*/ 685800 h 685800"/>
              <a:gd name="connsiteX3" fmla="*/ 0 w 7620000"/>
              <a:gd name="connsiteY3" fmla="*/ 685800 h 685800"/>
              <a:gd name="connsiteX4" fmla="*/ 461818 w 7620000"/>
              <a:gd name="connsiteY4" fmla="*/ 0 h 685800"/>
              <a:gd name="connsiteX0" fmla="*/ 461818 w 7620000"/>
              <a:gd name="connsiteY0" fmla="*/ 0 h 685800"/>
              <a:gd name="connsiteX1" fmla="*/ 7620000 w 7620000"/>
              <a:gd name="connsiteY1" fmla="*/ 0 h 685800"/>
              <a:gd name="connsiteX2" fmla="*/ 7620000 w 7620000"/>
              <a:gd name="connsiteY2" fmla="*/ 685800 h 685800"/>
              <a:gd name="connsiteX3" fmla="*/ 0 w 7620000"/>
              <a:gd name="connsiteY3" fmla="*/ 685800 h 685800"/>
              <a:gd name="connsiteX4" fmla="*/ 461818 w 7620000"/>
              <a:gd name="connsiteY4" fmla="*/ 0 h 685800"/>
              <a:gd name="connsiteX0" fmla="*/ 0 w 7620000"/>
              <a:gd name="connsiteY0" fmla="*/ 0 h 685800"/>
              <a:gd name="connsiteX1" fmla="*/ 7620000 w 7620000"/>
              <a:gd name="connsiteY1" fmla="*/ 0 h 685800"/>
              <a:gd name="connsiteX2" fmla="*/ 7620000 w 7620000"/>
              <a:gd name="connsiteY2" fmla="*/ 685800 h 685800"/>
              <a:gd name="connsiteX3" fmla="*/ 0 w 7620000"/>
              <a:gd name="connsiteY3" fmla="*/ 685800 h 685800"/>
              <a:gd name="connsiteX4" fmla="*/ 0 w 7620000"/>
              <a:gd name="connsiteY4" fmla="*/ 0 h 685800"/>
              <a:gd name="connsiteX0" fmla="*/ 0 w 7620000"/>
              <a:gd name="connsiteY0" fmla="*/ 0 h 685800"/>
              <a:gd name="connsiteX1" fmla="*/ 7620000 w 7620000"/>
              <a:gd name="connsiteY1" fmla="*/ 0 h 685800"/>
              <a:gd name="connsiteX2" fmla="*/ 7123043 w 7620000"/>
              <a:gd name="connsiteY2" fmla="*/ 685800 h 685800"/>
              <a:gd name="connsiteX3" fmla="*/ 0 w 7620000"/>
              <a:gd name="connsiteY3" fmla="*/ 685800 h 685800"/>
              <a:gd name="connsiteX4" fmla="*/ 0 w 76200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685800">
                <a:moveTo>
                  <a:pt x="0" y="0"/>
                </a:moveTo>
                <a:lnTo>
                  <a:pt x="7620000" y="0"/>
                </a:lnTo>
                <a:lnTo>
                  <a:pt x="7123043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63636">
                  <a:shade val="30000"/>
                  <a:satMod val="115000"/>
                  <a:alpha val="64000"/>
                </a:srgbClr>
              </a:gs>
              <a:gs pos="50000">
                <a:srgbClr val="363636">
                  <a:shade val="67500"/>
                  <a:satMod val="115000"/>
                </a:srgbClr>
              </a:gs>
              <a:gs pos="100000">
                <a:srgbClr val="363636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1295400" y="6477000"/>
            <a:ext cx="7848600" cy="381000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45720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457200 w 9144000"/>
              <a:gd name="connsiteY4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81000">
                <a:moveTo>
                  <a:pt x="457200" y="0"/>
                </a:moveTo>
                <a:lnTo>
                  <a:pt x="9144000" y="0"/>
                </a:lnTo>
                <a:lnTo>
                  <a:pt x="9144000" y="381000"/>
                </a:lnTo>
                <a:lnTo>
                  <a:pt x="0" y="381000"/>
                </a:lnTo>
                <a:lnTo>
                  <a:pt x="457200" y="0"/>
                </a:lnTo>
                <a:close/>
              </a:path>
            </a:pathLst>
          </a:custGeom>
          <a:solidFill>
            <a:srgbClr val="59B2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781800" y="6505918"/>
            <a:ext cx="2362200" cy="32316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500" dirty="0">
                <a:solidFill>
                  <a:prstClr val="white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www.acg.org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5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02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400800" cy="609600"/>
          </a:xfrm>
        </p:spPr>
        <p:txBody>
          <a:bodyPr/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41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716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0" y="0"/>
            <a:ext cx="7010400" cy="685800"/>
          </a:xfrm>
          <a:custGeom>
            <a:avLst/>
            <a:gdLst>
              <a:gd name="connsiteX0" fmla="*/ 0 w 7620000"/>
              <a:gd name="connsiteY0" fmla="*/ 0 h 685800"/>
              <a:gd name="connsiteX1" fmla="*/ 7620000 w 7620000"/>
              <a:gd name="connsiteY1" fmla="*/ 0 h 685800"/>
              <a:gd name="connsiteX2" fmla="*/ 7620000 w 7620000"/>
              <a:gd name="connsiteY2" fmla="*/ 685800 h 685800"/>
              <a:gd name="connsiteX3" fmla="*/ 0 w 7620000"/>
              <a:gd name="connsiteY3" fmla="*/ 685800 h 685800"/>
              <a:gd name="connsiteX4" fmla="*/ 0 w 7620000"/>
              <a:gd name="connsiteY4" fmla="*/ 0 h 685800"/>
              <a:gd name="connsiteX0" fmla="*/ 0 w 7620000"/>
              <a:gd name="connsiteY0" fmla="*/ 0 h 685800"/>
              <a:gd name="connsiteX1" fmla="*/ 7620000 w 7620000"/>
              <a:gd name="connsiteY1" fmla="*/ 0 h 685800"/>
              <a:gd name="connsiteX2" fmla="*/ 7239000 w 7620000"/>
              <a:gd name="connsiteY2" fmla="*/ 685800 h 685800"/>
              <a:gd name="connsiteX3" fmla="*/ 0 w 7620000"/>
              <a:gd name="connsiteY3" fmla="*/ 685800 h 685800"/>
              <a:gd name="connsiteX4" fmla="*/ 0 w 7620000"/>
              <a:gd name="connsiteY4" fmla="*/ 0 h 685800"/>
              <a:gd name="connsiteX0" fmla="*/ 461818 w 7620000"/>
              <a:gd name="connsiteY0" fmla="*/ 0 h 685800"/>
              <a:gd name="connsiteX1" fmla="*/ 7620000 w 7620000"/>
              <a:gd name="connsiteY1" fmla="*/ 0 h 685800"/>
              <a:gd name="connsiteX2" fmla="*/ 7239000 w 7620000"/>
              <a:gd name="connsiteY2" fmla="*/ 685800 h 685800"/>
              <a:gd name="connsiteX3" fmla="*/ 0 w 7620000"/>
              <a:gd name="connsiteY3" fmla="*/ 685800 h 685800"/>
              <a:gd name="connsiteX4" fmla="*/ 461818 w 7620000"/>
              <a:gd name="connsiteY4" fmla="*/ 0 h 685800"/>
              <a:gd name="connsiteX0" fmla="*/ 461818 w 7620000"/>
              <a:gd name="connsiteY0" fmla="*/ 0 h 685800"/>
              <a:gd name="connsiteX1" fmla="*/ 7620000 w 7620000"/>
              <a:gd name="connsiteY1" fmla="*/ 0 h 685800"/>
              <a:gd name="connsiteX2" fmla="*/ 7620000 w 7620000"/>
              <a:gd name="connsiteY2" fmla="*/ 685800 h 685800"/>
              <a:gd name="connsiteX3" fmla="*/ 0 w 7620000"/>
              <a:gd name="connsiteY3" fmla="*/ 685800 h 685800"/>
              <a:gd name="connsiteX4" fmla="*/ 461818 w 7620000"/>
              <a:gd name="connsiteY4" fmla="*/ 0 h 685800"/>
              <a:gd name="connsiteX0" fmla="*/ 0 w 7620000"/>
              <a:gd name="connsiteY0" fmla="*/ 0 h 685800"/>
              <a:gd name="connsiteX1" fmla="*/ 7620000 w 7620000"/>
              <a:gd name="connsiteY1" fmla="*/ 0 h 685800"/>
              <a:gd name="connsiteX2" fmla="*/ 7620000 w 7620000"/>
              <a:gd name="connsiteY2" fmla="*/ 685800 h 685800"/>
              <a:gd name="connsiteX3" fmla="*/ 0 w 7620000"/>
              <a:gd name="connsiteY3" fmla="*/ 685800 h 685800"/>
              <a:gd name="connsiteX4" fmla="*/ 0 w 7620000"/>
              <a:gd name="connsiteY4" fmla="*/ 0 h 685800"/>
              <a:gd name="connsiteX0" fmla="*/ 0 w 7620000"/>
              <a:gd name="connsiteY0" fmla="*/ 0 h 685800"/>
              <a:gd name="connsiteX1" fmla="*/ 7620000 w 7620000"/>
              <a:gd name="connsiteY1" fmla="*/ 0 h 685800"/>
              <a:gd name="connsiteX2" fmla="*/ 7123043 w 7620000"/>
              <a:gd name="connsiteY2" fmla="*/ 685800 h 685800"/>
              <a:gd name="connsiteX3" fmla="*/ 0 w 7620000"/>
              <a:gd name="connsiteY3" fmla="*/ 685800 h 685800"/>
              <a:gd name="connsiteX4" fmla="*/ 0 w 76200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685800">
                <a:moveTo>
                  <a:pt x="0" y="0"/>
                </a:moveTo>
                <a:lnTo>
                  <a:pt x="7620000" y="0"/>
                </a:lnTo>
                <a:lnTo>
                  <a:pt x="7123043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363636">
              <a:alpha val="97255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1295400" y="6477000"/>
            <a:ext cx="7848600" cy="381000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45720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457200 w 9144000"/>
              <a:gd name="connsiteY4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81000">
                <a:moveTo>
                  <a:pt x="457200" y="0"/>
                </a:moveTo>
                <a:lnTo>
                  <a:pt x="9144000" y="0"/>
                </a:lnTo>
                <a:lnTo>
                  <a:pt x="9144000" y="381000"/>
                </a:lnTo>
                <a:lnTo>
                  <a:pt x="0" y="381000"/>
                </a:lnTo>
                <a:lnTo>
                  <a:pt x="457200" y="0"/>
                </a:lnTo>
                <a:close/>
              </a:path>
            </a:pathLst>
          </a:custGeom>
          <a:solidFill>
            <a:srgbClr val="59B2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781800" y="6467475"/>
            <a:ext cx="2362200" cy="4000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www.acg.org</a:t>
            </a:r>
          </a:p>
        </p:txBody>
      </p:sp>
      <p:pic>
        <p:nvPicPr>
          <p:cNvPr id="1030" name="Picture 7" descr="ACG logo for Groups 1600x1200.jpg"/>
          <p:cNvPicPr>
            <a:picLocks noChangeAspect="1"/>
          </p:cNvPicPr>
          <p:nvPr userDrawn="1"/>
        </p:nvPicPr>
        <p:blipFill>
          <a:blip r:embed="rId8" cstate="print"/>
          <a:srcRect t="22221" b="25926"/>
          <a:stretch>
            <a:fillRect/>
          </a:stretch>
        </p:blipFill>
        <p:spPr bwMode="auto">
          <a:xfrm>
            <a:off x="7391400" y="1524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176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716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0" y="0"/>
            <a:ext cx="7010400" cy="685800"/>
          </a:xfrm>
          <a:custGeom>
            <a:avLst/>
            <a:gdLst>
              <a:gd name="connsiteX0" fmla="*/ 0 w 7620000"/>
              <a:gd name="connsiteY0" fmla="*/ 0 h 685800"/>
              <a:gd name="connsiteX1" fmla="*/ 7620000 w 7620000"/>
              <a:gd name="connsiteY1" fmla="*/ 0 h 685800"/>
              <a:gd name="connsiteX2" fmla="*/ 7620000 w 7620000"/>
              <a:gd name="connsiteY2" fmla="*/ 685800 h 685800"/>
              <a:gd name="connsiteX3" fmla="*/ 0 w 7620000"/>
              <a:gd name="connsiteY3" fmla="*/ 685800 h 685800"/>
              <a:gd name="connsiteX4" fmla="*/ 0 w 7620000"/>
              <a:gd name="connsiteY4" fmla="*/ 0 h 685800"/>
              <a:gd name="connsiteX0" fmla="*/ 0 w 7620000"/>
              <a:gd name="connsiteY0" fmla="*/ 0 h 685800"/>
              <a:gd name="connsiteX1" fmla="*/ 7620000 w 7620000"/>
              <a:gd name="connsiteY1" fmla="*/ 0 h 685800"/>
              <a:gd name="connsiteX2" fmla="*/ 7239000 w 7620000"/>
              <a:gd name="connsiteY2" fmla="*/ 685800 h 685800"/>
              <a:gd name="connsiteX3" fmla="*/ 0 w 7620000"/>
              <a:gd name="connsiteY3" fmla="*/ 685800 h 685800"/>
              <a:gd name="connsiteX4" fmla="*/ 0 w 7620000"/>
              <a:gd name="connsiteY4" fmla="*/ 0 h 685800"/>
              <a:gd name="connsiteX0" fmla="*/ 461818 w 7620000"/>
              <a:gd name="connsiteY0" fmla="*/ 0 h 685800"/>
              <a:gd name="connsiteX1" fmla="*/ 7620000 w 7620000"/>
              <a:gd name="connsiteY1" fmla="*/ 0 h 685800"/>
              <a:gd name="connsiteX2" fmla="*/ 7239000 w 7620000"/>
              <a:gd name="connsiteY2" fmla="*/ 685800 h 685800"/>
              <a:gd name="connsiteX3" fmla="*/ 0 w 7620000"/>
              <a:gd name="connsiteY3" fmla="*/ 685800 h 685800"/>
              <a:gd name="connsiteX4" fmla="*/ 461818 w 7620000"/>
              <a:gd name="connsiteY4" fmla="*/ 0 h 685800"/>
              <a:gd name="connsiteX0" fmla="*/ 461818 w 7620000"/>
              <a:gd name="connsiteY0" fmla="*/ 0 h 685800"/>
              <a:gd name="connsiteX1" fmla="*/ 7620000 w 7620000"/>
              <a:gd name="connsiteY1" fmla="*/ 0 h 685800"/>
              <a:gd name="connsiteX2" fmla="*/ 7620000 w 7620000"/>
              <a:gd name="connsiteY2" fmla="*/ 685800 h 685800"/>
              <a:gd name="connsiteX3" fmla="*/ 0 w 7620000"/>
              <a:gd name="connsiteY3" fmla="*/ 685800 h 685800"/>
              <a:gd name="connsiteX4" fmla="*/ 461818 w 7620000"/>
              <a:gd name="connsiteY4" fmla="*/ 0 h 685800"/>
              <a:gd name="connsiteX0" fmla="*/ 0 w 7620000"/>
              <a:gd name="connsiteY0" fmla="*/ 0 h 685800"/>
              <a:gd name="connsiteX1" fmla="*/ 7620000 w 7620000"/>
              <a:gd name="connsiteY1" fmla="*/ 0 h 685800"/>
              <a:gd name="connsiteX2" fmla="*/ 7620000 w 7620000"/>
              <a:gd name="connsiteY2" fmla="*/ 685800 h 685800"/>
              <a:gd name="connsiteX3" fmla="*/ 0 w 7620000"/>
              <a:gd name="connsiteY3" fmla="*/ 685800 h 685800"/>
              <a:gd name="connsiteX4" fmla="*/ 0 w 7620000"/>
              <a:gd name="connsiteY4" fmla="*/ 0 h 685800"/>
              <a:gd name="connsiteX0" fmla="*/ 0 w 7620000"/>
              <a:gd name="connsiteY0" fmla="*/ 0 h 685800"/>
              <a:gd name="connsiteX1" fmla="*/ 7620000 w 7620000"/>
              <a:gd name="connsiteY1" fmla="*/ 0 h 685800"/>
              <a:gd name="connsiteX2" fmla="*/ 7123043 w 7620000"/>
              <a:gd name="connsiteY2" fmla="*/ 685800 h 685800"/>
              <a:gd name="connsiteX3" fmla="*/ 0 w 7620000"/>
              <a:gd name="connsiteY3" fmla="*/ 685800 h 685800"/>
              <a:gd name="connsiteX4" fmla="*/ 0 w 76200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685800">
                <a:moveTo>
                  <a:pt x="0" y="0"/>
                </a:moveTo>
                <a:lnTo>
                  <a:pt x="7620000" y="0"/>
                </a:lnTo>
                <a:lnTo>
                  <a:pt x="7123043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363636">
              <a:alpha val="97255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1295400" y="6477000"/>
            <a:ext cx="7848600" cy="381000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45720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457200 w 9144000"/>
              <a:gd name="connsiteY4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81000">
                <a:moveTo>
                  <a:pt x="457200" y="0"/>
                </a:moveTo>
                <a:lnTo>
                  <a:pt x="9144000" y="0"/>
                </a:lnTo>
                <a:lnTo>
                  <a:pt x="9144000" y="381000"/>
                </a:lnTo>
                <a:lnTo>
                  <a:pt x="0" y="381000"/>
                </a:lnTo>
                <a:lnTo>
                  <a:pt x="457200" y="0"/>
                </a:lnTo>
                <a:close/>
              </a:path>
            </a:pathLst>
          </a:custGeom>
          <a:solidFill>
            <a:srgbClr val="59B2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781800" y="6505918"/>
            <a:ext cx="2362200" cy="32316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500" dirty="0">
                <a:solidFill>
                  <a:prstClr val="white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www.acg.org</a:t>
            </a:r>
          </a:p>
        </p:txBody>
      </p:sp>
      <p:pic>
        <p:nvPicPr>
          <p:cNvPr id="1030" name="Picture 7" descr="ACG logo for Groups 1600x1200.jpg"/>
          <p:cNvPicPr>
            <a:picLocks noChangeAspect="1"/>
          </p:cNvPicPr>
          <p:nvPr userDrawn="1"/>
        </p:nvPicPr>
        <p:blipFill>
          <a:blip r:embed="rId8" cstate="print"/>
          <a:srcRect t="22221" b="25926"/>
          <a:stretch>
            <a:fillRect/>
          </a:stretch>
        </p:blipFill>
        <p:spPr bwMode="auto">
          <a:xfrm>
            <a:off x="7391400" y="1524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059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-112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master placeholder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gray">
          <a:xfrm>
            <a:off x="422101" y="1503362"/>
            <a:ext cx="8309023" cy="3996000"/>
          </a:xfrm>
          <a:prstGeom prst="rect">
            <a:avLst/>
          </a:prstGeom>
        </p:spPr>
        <p:txBody>
          <a:bodyPr vert="horz" lIns="0" tIns="0" rIns="0" bIns="0" spcCol="36000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b="1" spc="50" baseline="0" dirty="0">
                <a:latin typeface="Calibri" panose="020F0502020204030204" pitchFamily="34" charset="0"/>
              </a:rPr>
              <a:t>Bold highlight</a:t>
            </a:r>
            <a:endParaRPr lang="en-GB" dirty="0"/>
          </a:p>
        </p:txBody>
      </p:sp>
      <p:sp>
        <p:nvSpPr>
          <p:cNvPr id="8" name="Filename" hidden="1"/>
          <p:cNvSpPr txBox="1"/>
          <p:nvPr/>
        </p:nvSpPr>
        <p:spPr>
          <a:xfrm>
            <a:off x="1884487" y="6633456"/>
            <a:ext cx="5377600" cy="769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GB" sz="500" noProof="1">
                <a:solidFill>
                  <a:srgbClr val="808080"/>
                </a:solidFill>
                <a:latin typeface="+mn-lt"/>
                <a:cs typeface="Arial" pitchFamily="34" charset="0"/>
              </a:rPr>
              <a:t>N:\PSL\New Business\ACG UK\UK Brochure\ACG Prospectus - UK 2016-17.pptx</a:t>
            </a:r>
          </a:p>
        </p:txBody>
      </p:sp>
      <p:sp>
        <p:nvSpPr>
          <p:cNvPr id="2" name="Page_Title"/>
          <p:cNvSpPr>
            <a:spLocks noGrp="1"/>
          </p:cNvSpPr>
          <p:nvPr>
            <p:ph type="title"/>
          </p:nvPr>
        </p:nvSpPr>
        <p:spPr bwMode="gray">
          <a:xfrm>
            <a:off x="3752491" y="439200"/>
            <a:ext cx="4978633" cy="16112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Page No"/>
          <p:cNvSpPr>
            <a:spLocks noGrp="1"/>
          </p:cNvSpPr>
          <p:nvPr>
            <p:ph type="sldNum" sz="quarter" idx="4"/>
          </p:nvPr>
        </p:nvSpPr>
        <p:spPr bwMode="gray">
          <a:xfrm>
            <a:off x="430971" y="6504904"/>
            <a:ext cx="134652" cy="174851"/>
          </a:xfrm>
          <a:prstGeom prst="rect">
            <a:avLst/>
          </a:prstGeom>
        </p:spPr>
        <p:txBody>
          <a:bodyPr vert="horz" wrap="none" lIns="0" tIns="0" rIns="0" bIns="36000" rtlCol="0" anchor="t" anchorCtr="0">
            <a:spAutoFit/>
          </a:bodyPr>
          <a:lstStyle>
            <a:lvl1pPr algn="l">
              <a:defRPr sz="900" b="0">
                <a:solidFill>
                  <a:schemeClr val="accent6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fld id="{6C1F3B4E-7ADF-491A-AADB-3C1B6AE20AA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FooterDate"/>
          <p:cNvSpPr/>
          <p:nvPr>
            <p:custDataLst>
              <p:tags r:id="rId16"/>
            </p:custDataLst>
          </p:nvPr>
        </p:nvSpPr>
        <p:spPr bwMode="gray">
          <a:xfrm>
            <a:off x="8442059" y="6463699"/>
            <a:ext cx="145471" cy="1594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0" rIns="54000" bIns="36000" rtlCol="0" anchor="t" anchorCtr="0">
            <a:spAutoFit/>
          </a:bodyPr>
          <a:lstStyle/>
          <a:p>
            <a:pPr algn="r"/>
            <a:endParaRPr lang="en-GB" sz="800" cap="all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2" name="Group"/>
          <p:cNvSpPr/>
          <p:nvPr>
            <p:custDataLst>
              <p:tags r:id="rId17"/>
            </p:custDataLst>
          </p:nvPr>
        </p:nvSpPr>
        <p:spPr bwMode="gray">
          <a:xfrm>
            <a:off x="8453164" y="6463699"/>
            <a:ext cx="65" cy="1594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000" rtlCol="0" anchor="t" anchorCtr="0">
            <a:spAutoFit/>
          </a:bodyPr>
          <a:lstStyle/>
          <a:p>
            <a:pPr algn="r"/>
            <a:endParaRPr lang="en-GB" sz="8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8" name="Draft" hidden="1"/>
          <p:cNvSpPr txBox="1"/>
          <p:nvPr/>
        </p:nvSpPr>
        <p:spPr>
          <a:xfrm>
            <a:off x="7329372" y="50800"/>
            <a:ext cx="1401750" cy="2222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200" baseline="0" dirty="0">
                <a:solidFill>
                  <a:srgbClr val="9C9B9F"/>
                </a:solidFill>
                <a:latin typeface="+mn-lt"/>
                <a:cs typeface="Arial" pitchFamily="34" charset="0"/>
              </a:rPr>
              <a:t>DRAFT</a:t>
            </a:r>
          </a:p>
        </p:txBody>
      </p:sp>
      <p:sp>
        <p:nvSpPr>
          <p:cNvPr id="13" name="Title"/>
          <p:cNvSpPr/>
          <p:nvPr>
            <p:custDataLst>
              <p:tags r:id="rId18"/>
            </p:custDataLst>
          </p:nvPr>
        </p:nvSpPr>
        <p:spPr bwMode="gray">
          <a:xfrm>
            <a:off x="8216817" y="6463699"/>
            <a:ext cx="236350" cy="1594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0" rIns="90000" bIns="36000" rtlCol="0" anchor="t" anchorCtr="0">
            <a:spAutoFit/>
          </a:bodyPr>
          <a:lstStyle/>
          <a:p>
            <a:pPr algn="r"/>
            <a:endParaRPr lang="en-GB" sz="8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14" name="SecondaryLogo" hidden="1"/>
          <p:cNvSpPr/>
          <p:nvPr/>
        </p:nvSpPr>
        <p:spPr>
          <a:xfrm>
            <a:off x="6458670" y="449127"/>
            <a:ext cx="2272452" cy="40454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r"/>
            <a:r>
              <a:rPr lang="en-GB" sz="1200" dirty="0">
                <a:solidFill>
                  <a:srgbClr val="9C9B9F"/>
                </a:solidFill>
              </a:rPr>
              <a:t>Secondary Logo</a:t>
            </a:r>
          </a:p>
        </p:txBody>
      </p:sp>
    </p:spTree>
    <p:extLst>
      <p:ext uri="{BB962C8B-B14F-4D97-AF65-F5344CB8AC3E}">
        <p14:creationId xmlns:p14="http://schemas.microsoft.com/office/powerpoint/2010/main" val="157352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lang="en-GB" sz="1800" b="0" kern="1200" spc="120" baseline="0" dirty="0">
          <a:solidFill>
            <a:srgbClr val="72BF44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>
          <a:schemeClr val="tx2"/>
        </a:buClr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108000" indent="-1080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rgbClr val="565B5F"/>
        </a:buClr>
        <a:buFont typeface="Segoe UI" panose="020B0502040204020203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21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200"/>
        </a:spcAft>
        <a:buClr>
          <a:srgbClr val="565B5F"/>
        </a:buClr>
        <a:buFont typeface="Segoe UI" panose="020B0502040204020203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32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200"/>
        </a:spcAft>
        <a:buClr>
          <a:srgbClr val="565B5F"/>
        </a:buClr>
        <a:buFont typeface="Segoe UI" panose="020B0502040204020203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565B5F"/>
        </a:buClr>
        <a:buFont typeface="Segoe UI" panose="020B0502040204020203" pitchFamily="34" charset="0"/>
        <a:buNone/>
        <a:defRPr sz="1100" b="1" kern="1200" cap="all" spc="50" baseline="0">
          <a:solidFill>
            <a:schemeClr val="accent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200"/>
        </a:spcAft>
        <a:buClr>
          <a:schemeClr val="tx2"/>
        </a:buClr>
        <a:buFont typeface="Segoe UI" panose="020B0502040204020203" pitchFamily="34" charset="0"/>
        <a:buNone/>
        <a:defRPr sz="1100" b="1" kern="1200" spc="50" baseline="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tx2"/>
        </a:buClr>
        <a:buFont typeface="Segoe UI" panose="020B0502040204020203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rgbClr val="9C9B9F"/>
        </a:buClr>
        <a:buFont typeface="Segoe UI" panose="020B0502040204020203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rgbClr val="9C9B9F"/>
        </a:buClr>
        <a:buFont typeface="Segoe UI" panose="020B0502040204020203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>
          <p15:clr>
            <a:srgbClr val="F26B43"/>
          </p15:clr>
        </p15:guide>
        <p15:guide id="2" pos="551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brianlubluban/Desktop/Work/The%20Power%20of%20ACG/Artwork/Diverse%20Member%20Community/MemberDemos_LENDERS.png" TargetMode="External"/><Relationship Id="rId13" Type="http://schemas.openxmlformats.org/officeDocument/2006/relationships/image" Target="../media/image16.png"/><Relationship Id="rId18" Type="http://schemas.openxmlformats.org/officeDocument/2006/relationships/image" Target="file://localhost/Users/brianlubluban/Desktop/Work/The%20Power%20of%20ACG/Artwork/ThePowerOfACG_Logo.png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file://localhost/Users/brianlubluban/Desktop/Work/The%20Power%20of%20ACG/Artwork/Diverse%20Member%20Community/MemberDemos_CLEVEL.png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file://localhost/Users/brianlubluban/Desktop/Work/The%20Power%20of%20ACG/Artwork/Diverse%20Member%20Community/MemberDemos_ADVISERS.png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file://localhost/Users/brianlubluban/Desktop/Work/The%20Power%20of%20ACG/Artwork/Diverse%20Member%20Community/MemberDemos_PEGs.png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file://localhost/Users/brianlubluban/Desktop/Work/The%20Power%20of%20ACG/Artwork/Diverse%20Member%20Community/MemberDemos_INTERMEDIARIES.png" TargetMode="External"/><Relationship Id="rId4" Type="http://schemas.openxmlformats.org/officeDocument/2006/relationships/image" Target="file://localhost/Users/brianlubluban/Desktop/Work/The%20Power%20of%20ACG/Artwork/Diverse%20Member%20Community/MemberDemos_ACG.png" TargetMode="External"/><Relationship Id="rId9" Type="http://schemas.openxmlformats.org/officeDocument/2006/relationships/image" Target="../media/image14.png"/><Relationship Id="rId14" Type="http://schemas.openxmlformats.org/officeDocument/2006/relationships/image" Target="file://localhost/Users/brianlubluban/Desktop/Work/The%20Power%20of%20ACG/Artwork/Diverse%20Member%20Community/MemberDemos_SAs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11">
            <a:extLst>
              <a:ext uri="{FF2B5EF4-FFF2-40B4-BE49-F238E27FC236}">
                <a16:creationId xmlns:a16="http://schemas.microsoft.com/office/drawing/2014/main" id="{38D3A7C8-9E9C-44A0-8E17-8111B8BD7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96" y="4924005"/>
            <a:ext cx="1181822" cy="12754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B68B4D-FA3E-43A1-A530-6B41EFBA20F4}"/>
              </a:ext>
            </a:extLst>
          </p:cNvPr>
          <p:cNvSpPr txBox="1">
            <a:spLocks/>
          </p:cNvSpPr>
          <p:nvPr/>
        </p:nvSpPr>
        <p:spPr bwMode="gray">
          <a:xfrm>
            <a:off x="4572000" y="2191242"/>
            <a:ext cx="3354204" cy="233966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just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GB" sz="2000" b="0" kern="1200" cap="all" spc="500" baseline="0" dirty="0">
                <a:solidFill>
                  <a:srgbClr val="00A4E4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all" spc="500" normalizeH="0" baseline="0" noProof="0" dirty="0">
                <a:ln>
                  <a:noFill/>
                </a:ln>
                <a:solidFill>
                  <a:srgbClr val="72BF4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ABOUT ACG HOLLAND 2023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0" dirty="0">
              <a:solidFill>
                <a:srgbClr val="72BF44"/>
              </a:solidFill>
              <a:latin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0" u="none" strike="noStrike" kern="1200" cap="none" spc="500" normalizeH="0" baseline="0" noProof="0" dirty="0">
                <a:ln>
                  <a:noFill/>
                </a:ln>
                <a:solidFill>
                  <a:srgbClr val="72BF4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PRESIDENT - CARLA VAN DEN BERG</a:t>
            </a:r>
            <a:br>
              <a:rPr kumimoji="0" lang="nl-NL" sz="2000" b="0" i="0" u="none" strike="noStrike" kern="1200" cap="none" spc="500" normalizeH="0" baseline="0" noProof="0" dirty="0">
                <a:ln>
                  <a:noFill/>
                </a:ln>
                <a:solidFill>
                  <a:srgbClr val="72BF4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nl-NL" sz="2000" b="0" i="0" u="none" strike="noStrike" kern="1200" cap="none" spc="500" normalizeH="0" baseline="0" noProof="0" dirty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4C7C87-BACD-4BDE-B5D0-8CF5280546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50" y="2402516"/>
            <a:ext cx="2621280" cy="5791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E9432D-5BA6-4323-BAC8-36FB4B30C03E}"/>
              </a:ext>
            </a:extLst>
          </p:cNvPr>
          <p:cNvCxnSpPr/>
          <p:nvPr/>
        </p:nvCxnSpPr>
        <p:spPr>
          <a:xfrm>
            <a:off x="4151586" y="1807779"/>
            <a:ext cx="0" cy="3116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9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5444360" y="462455"/>
            <a:ext cx="3378968" cy="1023093"/>
          </a:xfrm>
        </p:spPr>
        <p:txBody>
          <a:bodyPr/>
          <a:lstStyle/>
          <a:p>
            <a:r>
              <a:rPr lang="en-GB" sz="2000" dirty="0"/>
              <a:t>UNLIMITED ACCESS</a:t>
            </a:r>
            <a:br>
              <a:rPr lang="en-GB" sz="2000" dirty="0"/>
            </a:br>
            <a:r>
              <a:rPr lang="en-GB" sz="2000" dirty="0"/>
              <a:t>TO A DIVERSE</a:t>
            </a:r>
            <a:br>
              <a:rPr lang="en-GB" sz="2000" dirty="0"/>
            </a:br>
            <a:r>
              <a:rPr lang="en-GB" sz="2000" dirty="0"/>
              <a:t>MEMBER COMMUNITY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1"/>
          </p:nvPr>
        </p:nvSpPr>
        <p:spPr>
          <a:xfrm>
            <a:off x="430971" y="6504904"/>
            <a:ext cx="57708" cy="17485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F3B4E-7ADF-491A-AADB-3C1B6AE20AA0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9FB6B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9FB6B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MemberDemos_ACG.png" descr="/Users/brianlubluban/Desktop/Work/The Power of ACG/Artwork/Diverse Member Community/MemberDemos_ACG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87" y="2733460"/>
            <a:ext cx="1435453" cy="1201775"/>
          </a:xfrm>
          <a:prstGeom prst="rect">
            <a:avLst/>
          </a:prstGeom>
        </p:spPr>
      </p:pic>
      <p:pic>
        <p:nvPicPr>
          <p:cNvPr id="17" name="MemberDemos_PEGs.png" descr="/Users/brianlubluban/Desktop/Work/The Power of ACG/Artwork/Diverse Member Community/MemberDemos_PEGs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87" y="1478330"/>
            <a:ext cx="1435453" cy="1201775"/>
          </a:xfrm>
          <a:prstGeom prst="rect">
            <a:avLst/>
          </a:prstGeom>
        </p:spPr>
      </p:pic>
      <p:pic>
        <p:nvPicPr>
          <p:cNvPr id="18" name="MemberDemos_LENDERS.png" descr="/Users/brianlubluban/Desktop/Work/The Power of ACG/Artwork/Diverse Member Community/MemberDemos_LENDERS.png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95" y="2101602"/>
            <a:ext cx="1435453" cy="1201775"/>
          </a:xfrm>
          <a:prstGeom prst="rect">
            <a:avLst/>
          </a:prstGeom>
        </p:spPr>
      </p:pic>
      <p:pic>
        <p:nvPicPr>
          <p:cNvPr id="19" name="MemberDemos_INTERMEDIARIES.png" descr="/Users/brianlubluban/Desktop/Work/The Power of ACG/Artwork/Diverse Member Community/MemberDemos_INTERMEDIARIES.png"/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95" y="3356733"/>
            <a:ext cx="1435453" cy="1201775"/>
          </a:xfrm>
          <a:prstGeom prst="rect">
            <a:avLst/>
          </a:prstGeom>
        </p:spPr>
      </p:pic>
      <p:pic>
        <p:nvPicPr>
          <p:cNvPr id="20" name="MemberDemos_CLEVEL.png" descr="/Users/brianlubluban/Desktop/Work/The Power of ACG/Artwork/Diverse Member Community/MemberDemos_CLEVEL.png"/>
          <p:cNvPicPr>
            <a:picLocks noChangeAspect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87" y="3972787"/>
            <a:ext cx="1435453" cy="1201775"/>
          </a:xfrm>
          <a:prstGeom prst="rect">
            <a:avLst/>
          </a:prstGeom>
        </p:spPr>
      </p:pic>
      <p:pic>
        <p:nvPicPr>
          <p:cNvPr id="22" name="MemberDemos_SAs.png" descr="/Users/brianlubluban/Desktop/Work/The Power of ACG/Artwork/Diverse Member Community/MemberDemos_SAs.png"/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79" y="3356733"/>
            <a:ext cx="1435453" cy="1201775"/>
          </a:xfrm>
          <a:prstGeom prst="rect">
            <a:avLst/>
          </a:prstGeom>
        </p:spPr>
      </p:pic>
      <p:pic>
        <p:nvPicPr>
          <p:cNvPr id="23" name="MemberDemos_ADVISERS.png" descr="/Users/brianlubluban/Desktop/Work/The Power of ACG/Artwork/Diverse Member Community/MemberDemos_ADVISERS.png"/>
          <p:cNvPicPr>
            <a:picLocks noChangeAspect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79" y="2101603"/>
            <a:ext cx="1435453" cy="1201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3868" y="5551412"/>
            <a:ext cx="5656263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65B5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THE COMPLETE GLOBAL DEALMAKING ECO-SYSTEM </a:t>
            </a:r>
          </a:p>
        </p:txBody>
      </p:sp>
      <p:pic>
        <p:nvPicPr>
          <p:cNvPr id="25" name="ThePowerOfACG_Logo.png" descr="/Users/brianlubluban/Desktop/Work/The Power of ACG/Artwork/ThePowerOfACG_Logo.png">
            <a:extLst>
              <a:ext uri="{FF2B5EF4-FFF2-40B4-BE49-F238E27FC236}">
                <a16:creationId xmlns:a16="http://schemas.microsoft.com/office/drawing/2014/main" id="{A07ECAAE-47D7-4938-BDC1-ECB26214014D}"/>
              </a:ext>
            </a:extLst>
          </p:cNvPr>
          <p:cNvPicPr>
            <a:picLocks noChangeAspect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0" y="705218"/>
            <a:ext cx="2795705" cy="54473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53C1CE2-62D4-4EA6-A533-EA185C7FAF6D}"/>
              </a:ext>
            </a:extLst>
          </p:cNvPr>
          <p:cNvSpPr/>
          <p:nvPr/>
        </p:nvSpPr>
        <p:spPr>
          <a:xfrm>
            <a:off x="530675" y="5909896"/>
            <a:ext cx="8182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59B224"/>
                </a:solidFill>
                <a:latin typeface="Century Gothic" panose="020B0502020202020204" pitchFamily="34" charset="0"/>
              </a:rPr>
              <a:t>Doing business is at the heart of ACG </a:t>
            </a:r>
            <a:br>
              <a:rPr lang="en-GB" dirty="0">
                <a:solidFill>
                  <a:srgbClr val="59B224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59B224"/>
                </a:solidFill>
                <a:latin typeface="Century Gothic" panose="020B0502020202020204" pitchFamily="34" charset="0"/>
              </a:rPr>
              <a:t>75% of members report they do business with fellow members</a:t>
            </a:r>
            <a:endParaRPr lang="de-DE" dirty="0">
              <a:solidFill>
                <a:srgbClr val="59B22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 bwMode="auto">
          <a:xfrm>
            <a:off x="314848" y="-76201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-112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000" b="1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258372" y="1190609"/>
            <a:ext cx="5885627" cy="4821308"/>
          </a:xfrm>
          <a:prstGeom prst="rect">
            <a:avLst/>
          </a:prstGeom>
        </p:spPr>
        <p:txBody>
          <a:bodyPr anchor="t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080"/>
              </a:spcBef>
            </a:pPr>
            <a:br>
              <a:rPr lang="nl-NL" sz="1400" b="1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nl-NL" sz="1600" b="1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     </a:t>
            </a:r>
            <a:r>
              <a:rPr lang="nl-NL" sz="1600" b="1" cap="all" spc="500" dirty="0">
                <a:solidFill>
                  <a:srgbClr val="72BF44"/>
                </a:solidFill>
                <a:latin typeface="Century Gothic"/>
                <a:ea typeface="+mn-ea"/>
                <a:cs typeface="Calibri Light" charset="0"/>
              </a:rPr>
              <a:t>- </a:t>
            </a:r>
            <a:r>
              <a:rPr lang="de-DE" sz="1600" cap="all" spc="500" dirty="0">
                <a:solidFill>
                  <a:srgbClr val="72BF44"/>
                </a:solidFill>
                <a:latin typeface="Century Gothic"/>
                <a:ea typeface="+mn-ea"/>
              </a:rPr>
              <a:t>Founded in 2005, </a:t>
            </a:r>
            <a:r>
              <a:rPr lang="de-DE" sz="1600" b="1" cap="all" spc="500" dirty="0">
                <a:solidFill>
                  <a:srgbClr val="72BF44"/>
                </a:solidFill>
                <a:latin typeface="Century Gothic"/>
                <a:ea typeface="+mn-ea"/>
              </a:rPr>
              <a:t>175 memberS</a:t>
            </a:r>
          </a:p>
          <a:p>
            <a:pPr algn="l">
              <a:spcBef>
                <a:spcPts val="1080"/>
              </a:spcBef>
            </a:pPr>
            <a:endParaRPr lang="de-DE" sz="1600" cap="all" spc="500" dirty="0">
              <a:solidFill>
                <a:srgbClr val="72BF44"/>
              </a:solidFill>
              <a:latin typeface="Century Gothic"/>
              <a:ea typeface="+mn-ea"/>
            </a:endParaRPr>
          </a:p>
          <a:p>
            <a:pPr marL="358775" lvl="1" indent="-179388" algn="l">
              <a:spcBef>
                <a:spcPts val="600"/>
              </a:spcBef>
              <a:buFont typeface="Lucida Grande"/>
              <a:buChar char="‑"/>
            </a:pPr>
            <a:r>
              <a:rPr lang="de-DE" sz="1600" cap="all" spc="500" dirty="0">
                <a:solidFill>
                  <a:srgbClr val="72BF44"/>
                </a:solidFill>
                <a:latin typeface="Century Gothic"/>
                <a:ea typeface="+mn-ea"/>
              </a:rPr>
              <a:t>Hosts approx. 12 networking events per year (serious as well as fun) including:</a:t>
            </a:r>
          </a:p>
          <a:p>
            <a:pPr marL="179387" lvl="1" algn="l">
              <a:spcBef>
                <a:spcPts val="600"/>
              </a:spcBef>
            </a:pPr>
            <a:endParaRPr lang="de-DE" sz="1600" cap="all" spc="500" dirty="0">
              <a:solidFill>
                <a:srgbClr val="72BF44"/>
              </a:solidFill>
              <a:latin typeface="Century Gothic"/>
              <a:ea typeface="+mn-ea"/>
            </a:endParaRPr>
          </a:p>
          <a:p>
            <a:pPr marL="522287" lvl="1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cap="all" spc="500" dirty="0">
                <a:solidFill>
                  <a:srgbClr val="72BF44"/>
                </a:solidFill>
                <a:latin typeface="Century Gothic"/>
                <a:ea typeface="+mn-ea"/>
              </a:rPr>
              <a:t>Annual Growth Awards</a:t>
            </a:r>
          </a:p>
          <a:p>
            <a:pPr marL="522287" lvl="1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cap="all" spc="500" dirty="0">
                <a:solidFill>
                  <a:srgbClr val="72BF44"/>
                </a:solidFill>
                <a:latin typeface="Century Gothic"/>
                <a:ea typeface="+mn-ea"/>
              </a:rPr>
              <a:t>New Year Drinks Reception</a:t>
            </a:r>
          </a:p>
          <a:p>
            <a:pPr marL="522287" lvl="1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cap="all" spc="500" dirty="0">
                <a:solidFill>
                  <a:srgbClr val="72BF44"/>
                </a:solidFill>
                <a:latin typeface="Century Gothic"/>
                <a:ea typeface="+mn-ea"/>
              </a:rPr>
              <a:t>Women‘s Events</a:t>
            </a:r>
          </a:p>
          <a:p>
            <a:pPr marL="522287" lvl="1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cap="all" spc="500" dirty="0">
                <a:solidFill>
                  <a:srgbClr val="72BF44"/>
                </a:solidFill>
                <a:latin typeface="Century Gothic"/>
                <a:ea typeface="+mn-ea"/>
              </a:rPr>
              <a:t>Wine tasting evenings</a:t>
            </a:r>
          </a:p>
          <a:p>
            <a:pPr marL="358775" lvl="1" indent="-179388" algn="l">
              <a:spcBef>
                <a:spcPts val="600"/>
              </a:spcBef>
              <a:buFont typeface="Lucida Grande"/>
              <a:buChar char="‑"/>
            </a:pPr>
            <a:endParaRPr lang="de-DE" sz="1600" cap="all" spc="500" dirty="0">
              <a:solidFill>
                <a:srgbClr val="72BF44"/>
              </a:solidFill>
              <a:latin typeface="Century Gothic"/>
              <a:ea typeface="+mn-ea"/>
            </a:endParaRPr>
          </a:p>
          <a:p>
            <a:pPr marL="358775" lvl="1" indent="-179388" algn="l">
              <a:spcBef>
                <a:spcPts val="600"/>
              </a:spcBef>
              <a:buFont typeface="Lucida Grande"/>
              <a:buChar char="‑"/>
            </a:pPr>
            <a:r>
              <a:rPr lang="en-US" sz="1600" cap="all" spc="500" dirty="0">
                <a:solidFill>
                  <a:srgbClr val="72BF44"/>
                </a:solidFill>
                <a:latin typeface="Century Gothic"/>
                <a:ea typeface="+mn-ea"/>
              </a:rPr>
              <a:t>Access a global network of over 15,000 members from all areas of mid-market M&amp;A</a:t>
            </a:r>
          </a:p>
          <a:p>
            <a:pPr marL="179387" lvl="1" algn="l">
              <a:spcBef>
                <a:spcPts val="600"/>
              </a:spcBef>
            </a:pPr>
            <a:r>
              <a:rPr lang="en-US" sz="1600" cap="all" spc="500" dirty="0">
                <a:solidFill>
                  <a:srgbClr val="72BF44"/>
                </a:solidFill>
                <a:latin typeface="Century Gothic"/>
                <a:ea typeface="+mn-ea"/>
              </a:rPr>
              <a:t> INCLUDING DEAL MAX.</a:t>
            </a:r>
          </a:p>
          <a:p>
            <a:pPr marL="358775" lvl="1" indent="-179388" algn="l">
              <a:spcBef>
                <a:spcPts val="600"/>
              </a:spcBef>
              <a:buFont typeface="Lucida Grande"/>
              <a:buChar char="‑"/>
            </a:pPr>
            <a:endParaRPr lang="de-DE" sz="2000" b="1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180975" indent="-180975" algn="l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nl-NL" sz="14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 bwMode="auto">
          <a:xfrm>
            <a:off x="304800" y="52716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2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WHAT WE OFFER OUR MEMBERS</a:t>
            </a:r>
            <a:endParaRPr lang="en-US" sz="2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F3DC67-538F-49E9-ABAA-6109F2793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00" y="2922013"/>
            <a:ext cx="2294787" cy="5069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E64CED-CE73-4BE8-B214-A9A6E6D4BDB3}"/>
              </a:ext>
            </a:extLst>
          </p:cNvPr>
          <p:cNvCxnSpPr>
            <a:cxnSpLocks/>
          </p:cNvCxnSpPr>
          <p:nvPr/>
        </p:nvCxnSpPr>
        <p:spPr>
          <a:xfrm flipH="1">
            <a:off x="3258372" y="2186152"/>
            <a:ext cx="1" cy="2575034"/>
          </a:xfrm>
          <a:prstGeom prst="line">
            <a:avLst/>
          </a:prstGeom>
          <a:ln w="9525" cmpd="sng">
            <a:solidFill>
              <a:srgbClr val="5E5D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4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6400800" cy="609600"/>
          </a:xfrm>
        </p:spPr>
        <p:txBody>
          <a:bodyPr/>
          <a:lstStyle/>
          <a:p>
            <a:r>
              <a:rPr lang="de-DE" sz="2000" dirty="0">
                <a:latin typeface="Century Gothic" charset="0"/>
              </a:rPr>
              <a:t>MEMBERSHIP – ANNUAL COSTS</a:t>
            </a:r>
            <a:endParaRPr lang="en-US" sz="2000" dirty="0">
              <a:latin typeface="Century Gothic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8E0408-8EEC-417C-86E2-32A6E53D3A76}"/>
              </a:ext>
            </a:extLst>
          </p:cNvPr>
          <p:cNvSpPr/>
          <p:nvPr/>
        </p:nvSpPr>
        <p:spPr>
          <a:xfrm>
            <a:off x="1103586" y="1306448"/>
            <a:ext cx="6674069" cy="4537303"/>
          </a:xfrm>
          <a:prstGeom prst="rect">
            <a:avLst/>
          </a:prstGeom>
          <a:solidFill>
            <a:srgbClr val="72BF44"/>
          </a:solidFill>
          <a:ln w="9525" cap="flat" cmpd="sng" algn="ctr">
            <a:noFill/>
            <a:prstDash val="solid"/>
          </a:ln>
          <a:effectLst/>
        </p:spPr>
        <p:txBody>
          <a:bodyPr lIns="71989" tIns="71989" rIns="71989" bIns="71989" rtlCol="0" anchor="ctr">
            <a:noAutofit/>
          </a:bodyPr>
          <a:lstStyle/>
          <a:p>
            <a:pPr marL="0" marR="0" lvl="0" indent="0" algn="ctr" defTabSz="4571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Corporate Membership | </a:t>
            </a:r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€ </a:t>
            </a:r>
            <a:r>
              <a:rPr lang="en-GB" kern="0" dirty="0">
                <a:solidFill>
                  <a:srgbClr val="FFFFF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7</a:t>
            </a:r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50 + VAT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3 named members</a:t>
            </a:r>
            <a:endParaRPr kumimoji="0" lang="en-GB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4571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457132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Sponsor</a:t>
            </a:r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- </a:t>
            </a:r>
            <a:r>
              <a:rPr lang="en-GB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Gold</a:t>
            </a:r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| €1.000 + VAT</a:t>
            </a:r>
          </a:p>
          <a:p>
            <a:pPr marL="0" marR="0" lvl="0" indent="0" algn="ctr" defTabSz="4571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2</a:t>
            </a:r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named member</a:t>
            </a:r>
            <a:r>
              <a:rPr lang="en-GB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s</a:t>
            </a:r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en-GB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+</a:t>
            </a:r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1 s</a:t>
            </a:r>
            <a:r>
              <a:rPr lang="en-GB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eat on the Board</a:t>
            </a:r>
            <a:endParaRPr kumimoji="0" lang="en-GB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4571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457132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Sponsor - Platinum</a:t>
            </a:r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| €2.000 + VAT</a:t>
            </a:r>
          </a:p>
          <a:p>
            <a:pPr marL="0" marR="0" lvl="0" indent="0" algn="ctr" defTabSz="4571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5</a:t>
            </a:r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named member</a:t>
            </a:r>
            <a:r>
              <a:rPr lang="en-GB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s + 1 seat on the Board</a:t>
            </a:r>
            <a:endParaRPr kumimoji="0" lang="en-GB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4571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45713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Sponsor - </a:t>
            </a:r>
            <a:r>
              <a:rPr lang="en-GB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Diamond</a:t>
            </a:r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| €3.000 + VAT</a:t>
            </a:r>
          </a:p>
          <a:p>
            <a:pPr marL="0" marR="0" lvl="0" indent="0" algn="ctr" defTabSz="457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10 named </a:t>
            </a:r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members + 1 seat on the Board</a:t>
            </a:r>
          </a:p>
        </p:txBody>
      </p:sp>
    </p:spTree>
    <p:extLst>
      <p:ext uri="{BB962C8B-B14F-4D97-AF65-F5344CB8AC3E}">
        <p14:creationId xmlns:p14="http://schemas.microsoft.com/office/powerpoint/2010/main" val="6249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143569" y="1549643"/>
            <a:ext cx="2154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59B22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Gold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itle 3"/>
          <p:cNvSpPr>
            <a:spLocks noGrp="1"/>
          </p:cNvSpPr>
          <p:nvPr>
            <p:ph type="ctrTitle"/>
          </p:nvPr>
        </p:nvSpPr>
        <p:spPr>
          <a:xfrm>
            <a:off x="141152" y="888869"/>
            <a:ext cx="4800600" cy="457200"/>
          </a:xfrm>
        </p:spPr>
        <p:txBody>
          <a:bodyPr>
            <a:normAutofit/>
          </a:bodyPr>
          <a:lstStyle/>
          <a:p>
            <a:r>
              <a:rPr lang="de-DE" sz="1500" dirty="0">
                <a:latin typeface="Century Gothic" charset="0"/>
                <a:ea typeface="Century Gothic" charset="0"/>
                <a:cs typeface="Century Gothic" charset="0"/>
              </a:rPr>
              <a:t>WITH THANKS TO OUR SPONSORS</a:t>
            </a:r>
            <a:endParaRPr lang="en-US" sz="15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847927" y="1813983"/>
            <a:ext cx="0" cy="3839694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36728" y="1564462"/>
            <a:ext cx="2114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59B22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Platinum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17" y="3647889"/>
            <a:ext cx="2336066" cy="729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16" y="2038149"/>
            <a:ext cx="1187605" cy="544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19C40A-2A4A-3141-82BD-9122E655A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99" y="2038149"/>
            <a:ext cx="1274123" cy="676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955" y="3232379"/>
            <a:ext cx="1371412" cy="33329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E1364F-0C16-4F7E-9E7E-7AD38DCD1CC7}"/>
              </a:ext>
            </a:extLst>
          </p:cNvPr>
          <p:cNvCxnSpPr/>
          <p:nvPr/>
        </p:nvCxnSpPr>
        <p:spPr>
          <a:xfrm>
            <a:off x="5789876" y="1813983"/>
            <a:ext cx="0" cy="3839694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A37AA9B-5BB5-43C2-A8C5-74804E532FC8}"/>
              </a:ext>
            </a:extLst>
          </p:cNvPr>
          <p:cNvSpPr/>
          <p:nvPr/>
        </p:nvSpPr>
        <p:spPr>
          <a:xfrm>
            <a:off x="197786" y="1564461"/>
            <a:ext cx="2114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59B224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Diamond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9EBC58-07E5-4854-ABDA-FEF23C6D7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174" y="2740740"/>
            <a:ext cx="2472102" cy="9305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A44A78-5220-478D-A891-0CCF3C4EDC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02" y="4027510"/>
            <a:ext cx="2710231" cy="7005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1082BA-CEE6-42E7-8B19-E0E383163C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784" y="2259527"/>
            <a:ext cx="2462575" cy="4001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4CF3F6-217B-44D6-A18F-BFC0C6CC0CE3}"/>
              </a:ext>
            </a:extLst>
          </p:cNvPr>
          <p:cNvSpPr txBox="1"/>
          <p:nvPr/>
        </p:nvSpPr>
        <p:spPr>
          <a:xfrm>
            <a:off x="260444" y="163030"/>
            <a:ext cx="602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OUR SPONSORS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7DC6CE-B971-4D78-8823-480ED93CA0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30" y="4728054"/>
            <a:ext cx="2117231" cy="8191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8754EB-A09E-4A67-911E-5DFFC7DC1A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046" y="5176700"/>
            <a:ext cx="820343" cy="8203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908A41-B12C-46DD-A5F3-EEF7C62D033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57" y="3666045"/>
            <a:ext cx="1505346" cy="3460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33CC87-C32D-3C55-5A09-E307FE953A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58" y="5145087"/>
            <a:ext cx="820428" cy="10020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F7CB94-F0AE-1197-6B5F-0AD1344B0F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0907" y="2865094"/>
            <a:ext cx="1293996" cy="383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0FF743-8DB6-F91B-19E3-C1CEC175ECA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97" y="2807611"/>
            <a:ext cx="1559539" cy="923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A1A632-D383-E242-91D5-1A3226C1B57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72" y="3678655"/>
            <a:ext cx="1730576" cy="825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08E76A-2E2B-7AF8-98AE-D9D5714613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46688" y="5118604"/>
            <a:ext cx="667254" cy="9447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309F2FB-7CF5-049B-58FE-6B549253D1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1667" y="4462217"/>
            <a:ext cx="1681607" cy="5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1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6400800" cy="609600"/>
          </a:xfrm>
        </p:spPr>
        <p:txBody>
          <a:bodyPr/>
          <a:lstStyle/>
          <a:p>
            <a:r>
              <a:rPr lang="de-DE" sz="2000" dirty="0">
                <a:latin typeface="Century Gothic" charset="0"/>
              </a:rPr>
              <a:t>ACG HOLLAND EVENTS – 2023/2024</a:t>
            </a:r>
            <a:endParaRPr lang="en-US" sz="2000" dirty="0">
              <a:latin typeface="Century Gothic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8E0408-8EEC-417C-86E2-32A6E53D3A76}"/>
              </a:ext>
            </a:extLst>
          </p:cNvPr>
          <p:cNvSpPr/>
          <p:nvPr/>
        </p:nvSpPr>
        <p:spPr>
          <a:xfrm>
            <a:off x="462013" y="1018096"/>
            <a:ext cx="8248354" cy="5165888"/>
          </a:xfrm>
          <a:prstGeom prst="rect">
            <a:avLst/>
          </a:prstGeom>
          <a:solidFill>
            <a:srgbClr val="72BF44"/>
          </a:solidFill>
          <a:ln w="9525" cap="flat" cmpd="sng" algn="ctr">
            <a:noFill/>
            <a:prstDash val="solid"/>
          </a:ln>
          <a:effectLst/>
        </p:spPr>
        <p:txBody>
          <a:bodyPr lIns="71989" tIns="71989" rIns="71989" bIns="71989" rtlCol="0" anchor="ctr">
            <a:noAutofit/>
          </a:bodyPr>
          <a:lstStyle/>
          <a:p>
            <a:pPr marL="0" marR="0" lvl="0" indent="0" algn="ctr" defTabSz="45713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23 NOVEMBER – FESTIVE CHAMPAGNE</a:t>
            </a:r>
            <a:r>
              <a:rPr lang="en-GB" sz="2000" b="1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TASTING</a:t>
            </a:r>
          </a:p>
          <a:p>
            <a:pPr marL="0" marR="0" lvl="0" indent="0" algn="ctr" defTabSz="45713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(hosted by Atlas </a:t>
            </a:r>
            <a:r>
              <a:rPr lang="en-GB" sz="2000" kern="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Fiscalisten</a:t>
            </a:r>
            <a:r>
              <a:rPr lang="en-GB" sz="2000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, Bolster Investment Partners &amp; SIG)</a:t>
            </a: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13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(MEMBERS ONLY)</a:t>
            </a:r>
          </a:p>
          <a:p>
            <a:pPr marL="0" marR="0" lvl="0" indent="0" algn="ctr" defTabSz="45713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kern="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45713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16 JANUARY 2024 – NEW YEAR RECEPTION</a:t>
            </a:r>
          </a:p>
          <a:p>
            <a:pPr marL="0" marR="0" lvl="0" indent="0" algn="ctr" defTabSz="45713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Bring a Guest!</a:t>
            </a:r>
          </a:p>
        </p:txBody>
      </p:sp>
    </p:spTree>
    <p:extLst>
      <p:ext uri="{BB962C8B-B14F-4D97-AF65-F5344CB8AC3E}">
        <p14:creationId xmlns:p14="http://schemas.microsoft.com/office/powerpoint/2010/main" val="54383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_SUBTITLE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_TITLE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_SUBTITLE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_ALIGNMENT" val="right"/>
  <p:tag name="FOOTER_INDEX" val="1"/>
  <p:tag name="ALIGN_TO_THIS" val="Group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_ALIGNMENT" val="right"/>
  <p:tag name="FOOTER_INDEX" val="2"/>
  <p:tag name="ALIGN_TO_THIS" val="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_ALIGNMENT" val="right"/>
  <p:tag name="FOOTER_INDEX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_SUBTITLE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_TITLE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_TITLE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_TITLE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1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HOLDER_TITLE" val="1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Printbook">
  <a:themeElements>
    <a:clrScheme name="ACG">
      <a:dk1>
        <a:srgbClr val="565B5F"/>
      </a:dk1>
      <a:lt1>
        <a:srgbClr val="FFFFFF"/>
      </a:lt1>
      <a:dk2>
        <a:srgbClr val="72BF44"/>
      </a:dk2>
      <a:lt2>
        <a:srgbClr val="FFFFFF"/>
      </a:lt2>
      <a:accent1>
        <a:srgbClr val="72BF44"/>
      </a:accent1>
      <a:accent2>
        <a:srgbClr val="AAD88E"/>
      </a:accent2>
      <a:accent3>
        <a:srgbClr val="00A8E0"/>
      </a:accent3>
      <a:accent4>
        <a:srgbClr val="53D2FF"/>
      </a:accent4>
      <a:accent5>
        <a:srgbClr val="688991"/>
      </a:accent5>
      <a:accent6>
        <a:srgbClr val="9FB6BB"/>
      </a:accent6>
      <a:hlink>
        <a:srgbClr val="004E85"/>
      </a:hlink>
      <a:folHlink>
        <a:srgbClr val="8C03B1"/>
      </a:folHlink>
    </a:clrScheme>
    <a:fontScheme name="ACG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lIns="72000" tIns="72000" rIns="72000" bIns="72000" rtlCol="0" anchor="ctr">
        <a:noAutofit/>
      </a:bodyPr>
      <a:lstStyle>
        <a:defPPr algn="ctr">
          <a:defRPr sz="11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B2B2B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100" dirty="0" smtClean="0"/>
        </a:defPPr>
      </a:lstStyle>
    </a:txDef>
  </a:objectDefaults>
  <a:extraClrSchemeLst>
    <a:extraClrScheme>
      <a:clrScheme name="Presentation Solutions 2016">
        <a:dk1>
          <a:srgbClr val="333333"/>
        </a:dk1>
        <a:lt1>
          <a:srgbClr val="FFFFFF"/>
        </a:lt1>
        <a:dk2>
          <a:srgbClr val="1B98E0"/>
        </a:dk2>
        <a:lt2>
          <a:srgbClr val="F3F3F5"/>
        </a:lt2>
        <a:accent1>
          <a:srgbClr val="1B98E0"/>
        </a:accent1>
        <a:accent2>
          <a:srgbClr val="8DCBEF"/>
        </a:accent2>
        <a:accent3>
          <a:srgbClr val="319B13"/>
        </a:accent3>
        <a:accent4>
          <a:srgbClr val="98CD89"/>
        </a:accent4>
        <a:accent5>
          <a:srgbClr val="CD001E"/>
        </a:accent5>
        <a:accent6>
          <a:srgbClr val="E67F8E"/>
        </a:accent6>
        <a:hlink>
          <a:srgbClr val="0C2174"/>
        </a:hlink>
        <a:folHlink>
          <a:srgbClr val="8590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ol Blue">
      <a:srgbClr val="1B98E0"/>
    </a:custClr>
    <a:custClr name="Cool Green">
      <a:srgbClr val="319B13"/>
    </a:custClr>
    <a:custClr name="Cool Red">
      <a:srgbClr val="CD001E"/>
    </a:custClr>
    <a:custClr name="Cool Navy">
      <a:srgbClr val="0C2174"/>
    </a:custClr>
    <a:custClr name="Cool Orange">
      <a:srgbClr val="DA4D00"/>
    </a:custClr>
    <a:custClr name="Cool Purple">
      <a:srgbClr val="5B004B"/>
    </a:custClr>
    <a:custClr name="Cool Moss">
      <a:srgbClr val="006C3F"/>
    </a:custClr>
    <a:custClr name="Cool Yellow">
      <a:srgbClr val="FA9500"/>
    </a:custClr>
    <a:custClr name="Cool Dark Grey">
      <a:srgbClr val="9C9B9F"/>
    </a:custClr>
    <a:custClr name="Black">
      <a:srgbClr val="000000"/>
    </a:custClr>
    <a:custClr name="Cool Blue 75%">
      <a:srgbClr val="54B1E7"/>
    </a:custClr>
    <a:custClr name="Cool Green 75%">
      <a:srgbClr val="64B44E"/>
    </a:custClr>
    <a:custClr name="Cool Red 75%">
      <a:srgbClr val="D93F56"/>
    </a:custClr>
    <a:custClr name="Cool Navy 75%">
      <a:srgbClr val="485896"/>
    </a:custClr>
    <a:custClr name="Cool Orange 75%">
      <a:srgbClr val="E3793F"/>
    </a:custClr>
    <a:custClr name="Cool Purple 75%">
      <a:srgbClr val="843F78"/>
    </a:custClr>
    <a:custClr name="Cool Moss 75%">
      <a:srgbClr val="3F906F"/>
    </a:custClr>
    <a:custClr name="Cool Yellow 75%">
      <a:srgbClr val="FBAF3F"/>
    </a:custClr>
    <a:custClr name="Cool Grey">
      <a:srgbClr val="B2B2B2"/>
    </a:custClr>
    <a:custClr name="Body Text PPT">
      <a:srgbClr val="333333"/>
    </a:custClr>
    <a:custClr name="Cool Blue 50%">
      <a:srgbClr val="8DCBEF"/>
    </a:custClr>
    <a:custClr name="Cool Green 50%">
      <a:srgbClr val="98CD89"/>
    </a:custClr>
    <a:custClr name="Cool Red 50%">
      <a:srgbClr val="E67F8E"/>
    </a:custClr>
    <a:custClr name="Cool Navy 50%">
      <a:srgbClr val="8590B9"/>
    </a:custClr>
    <a:custClr name="Cool Orange 50%">
      <a:srgbClr val="ECA67F"/>
    </a:custClr>
    <a:custClr name="Cool Purple 50%">
      <a:srgbClr val="AD7FA5"/>
    </a:custClr>
    <a:custClr name="Cool Moss 50%">
      <a:srgbClr val="7FB59F"/>
    </a:custClr>
    <a:custClr name="Cool Yellow 50%">
      <a:srgbClr val="FCCA7F"/>
    </a:custClr>
    <a:custClr name="Cool Light Grey">
      <a:srgbClr val="EAEAEE"/>
    </a:custClr>
    <a:custClr name="White">
      <a:srgbClr val="FFFFFF"/>
    </a:custClr>
    <a:custClr name="Cool Blue 25%">
      <a:srgbClr val="C6E5F7"/>
    </a:custClr>
    <a:custClr name="Cool Green 25%">
      <a:srgbClr val="CBE6C4"/>
    </a:custClr>
    <a:custClr name="Cool Red 25%">
      <a:srgbClr val="F2BFC6"/>
    </a:custClr>
    <a:custClr name="Cool Navy 25%">
      <a:srgbClr val="C2C7DC"/>
    </a:custClr>
    <a:custClr name="Cool Orange 25%">
      <a:srgbClr val="F5D2BF"/>
    </a:custClr>
    <a:custClr name="Cool Purple 25%">
      <a:srgbClr val="D6BFD2"/>
    </a:custClr>
    <a:custClr name="Cool Moss 25%">
      <a:srgbClr val="BFDACF"/>
    </a:custClr>
    <a:custClr name="Cool Yellow 25%">
      <a:srgbClr val="FDE4BF"/>
    </a:custClr>
    <a:custClr name="Cool Silver">
      <a:srgbClr val="F3F3F5"/>
    </a:custClr>
    <a:custClr name="Table Borders">
      <a:srgbClr val="C0C0C0"/>
    </a:custClr>
  </a:custClrLst>
  <a:extLst>
    <a:ext uri="{05A4C25C-085E-4340-85A3-A5531E510DB2}">
      <thm15:themeFamily xmlns:thm15="http://schemas.microsoft.com/office/thememl/2012/main" name="ACG Prospectus.potx" id="{FD8A233B-8A2A-4A31-92E4-721492AD9691}" vid="{4A8F9C98-CC0F-4B80-8BE0-00E3F6B748E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E38F97453504F9FC2B932D1DCD545" ma:contentTypeVersion="8" ma:contentTypeDescription="Een nieuw document maken." ma:contentTypeScope="" ma:versionID="7628ca4bdef9ebf040e826537c6d586a">
  <xsd:schema xmlns:xsd="http://www.w3.org/2001/XMLSchema" xmlns:xs="http://www.w3.org/2001/XMLSchema" xmlns:p="http://schemas.microsoft.com/office/2006/metadata/properties" xmlns:ns1="http://schemas.microsoft.com/sharepoint/v3" xmlns:ns3="a7d89344-8b5e-4e24-a2fd-9174fc3ed8f2" xmlns:ns4="ec55d09c-cc1f-422a-9f9c-576a2fe2bdc5" targetNamespace="http://schemas.microsoft.com/office/2006/metadata/properties" ma:root="true" ma:fieldsID="97d89bdbeaa45591065309947bdd5ee9" ns1:_="" ns3:_="" ns4:_="">
    <xsd:import namespace="http://schemas.microsoft.com/sharepoint/v3"/>
    <xsd:import namespace="a7d89344-8b5e-4e24-a2fd-9174fc3ed8f2"/>
    <xsd:import namespace="ec55d09c-cc1f-422a-9f9c-576a2fe2bdc5"/>
    <xsd:element name="properties">
      <xsd:complexType>
        <xsd:sequence>
          <xsd:element name="documentManagement">
            <xsd:complexType>
              <xsd:all>
                <xsd:element ref="ns1:Company" minOccurs="0"/>
                <xsd:element ref="ns3:contract" minOccurs="0"/>
                <xsd:element ref="ns1:PercentComplete" minOccurs="0"/>
                <xsd:element ref="ns1:V3Comments" minOccurs="0"/>
                <xsd:element ref="ns4:SharedWithUser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pany" ma:index="8" nillable="true" ma:displayName="Bedrijf" ma:internalName="Company">
      <xsd:simpleType>
        <xsd:restriction base="dms:Text"/>
      </xsd:simpleType>
    </xsd:element>
    <xsd:element name="PercentComplete" ma:index="10" nillable="true" ma:displayName="% voltooid" ma:internalName="PercentComplete" ma:percentage="TRUE">
      <xsd:simpleType>
        <xsd:restriction base="dms:Number">
          <xsd:maxInclusive value="1"/>
          <xsd:minInclusive value="0"/>
        </xsd:restriction>
      </xsd:simpleType>
    </xsd:element>
    <xsd:element name="V3Comments" ma:index="11" nillable="true" ma:displayName="Toevoegen, alleen opmerkingen" ma:internalName="V3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89344-8b5e-4e24-a2fd-9174fc3ed8f2" elementFormDefault="qualified">
    <xsd:import namespace="http://schemas.microsoft.com/office/2006/documentManagement/types"/>
    <xsd:import namespace="http://schemas.microsoft.com/office/infopath/2007/PartnerControls"/>
    <xsd:element name="contract" ma:index="9" nillable="true" ma:displayName="contract" ma:default="0" ma:description="Dit veld geeft aan dat het betreffende document een contract is." ma:internalName="contrac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5d09c-cc1f-422a-9f9c-576a2fe2bd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3" nillable="true" ma:displayName="Hint-hash delen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any xmlns="http://schemas.microsoft.com/sharepoint/v3" xsi:nil="true"/>
    <V3Comments xmlns="http://schemas.microsoft.com/sharepoint/v3" xsi:nil="true"/>
    <contract xmlns="a7d89344-8b5e-4e24-a2fd-9174fc3ed8f2">false</contract>
    <PercentComple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E0DC29A-7869-4FDC-94F8-A3CC6938C7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A07EE1-97B2-4980-988B-1C7700C0DB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d89344-8b5e-4e24-a2fd-9174fc3ed8f2"/>
    <ds:schemaRef ds:uri="ec55d09c-cc1f-422a-9f9c-576a2fe2bd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D1D895-E6A7-47AB-86EE-DB8821133F39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ec55d09c-cc1f-422a-9f9c-576a2fe2bdc5"/>
    <ds:schemaRef ds:uri="a7d89344-8b5e-4e24-a2fd-9174fc3ed8f2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18996</TotalTime>
  <Words>232</Words>
  <Application>Microsoft Office PowerPoint</Application>
  <PresentationFormat>On-screen Show (4:3)</PresentationFormat>
  <Paragraphs>49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Lucida Grande</vt:lpstr>
      <vt:lpstr>Segoe UI</vt:lpstr>
      <vt:lpstr>Wingdings</vt:lpstr>
      <vt:lpstr>1_Office Theme</vt:lpstr>
      <vt:lpstr>2_Office Theme</vt:lpstr>
      <vt:lpstr>Template Printbook</vt:lpstr>
      <vt:lpstr>PowerPoint Presentation</vt:lpstr>
      <vt:lpstr>UNLIMITED ACCESS TO A DIVERSE MEMBER COMMUNITY </vt:lpstr>
      <vt:lpstr>PowerPoint Presentation</vt:lpstr>
      <vt:lpstr>MEMBERSHIP – ANNUAL COSTS</vt:lpstr>
      <vt:lpstr>WITH THANKS TO OUR SPONSORS</vt:lpstr>
      <vt:lpstr>ACG HOLLAND EVENTS – 2023/2024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for  Corporate Growth Holland  Lunch Meeting  10 March 2014</dc:title>
  <dc:creator>Ruurd Bakker</dc:creator>
  <cp:lastModifiedBy>Fiona Merckx</cp:lastModifiedBy>
  <cp:revision>254</cp:revision>
  <cp:lastPrinted>2018-01-14T23:17:44Z</cp:lastPrinted>
  <dcterms:created xsi:type="dcterms:W3CDTF">2015-03-05T09:20:13Z</dcterms:created>
  <dcterms:modified xsi:type="dcterms:W3CDTF">2023-11-02T09:48:19Z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0x0101001C4E38F97453504F9FC2B932D1DCD545</vt:lpwstr>
  </property>
</Properties>
</file>